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1.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 id="2147483707" r:id="rId5"/>
    <p:sldMasterId id="2147483710" r:id="rId6"/>
    <p:sldMasterId id="2147483662" r:id="rId7"/>
    <p:sldMasterId id="2147483678" r:id="rId8"/>
    <p:sldMasterId id="2147483682" r:id="rId9"/>
    <p:sldMasterId id="2147483714" r:id="rId10"/>
    <p:sldMasterId id="2147483689" r:id="rId11"/>
    <p:sldMasterId id="2147483701" r:id="rId12"/>
    <p:sldMasterId id="2147483695" r:id="rId13"/>
    <p:sldMasterId id="2147483698" r:id="rId14"/>
    <p:sldMasterId id="2147483686" r:id="rId15"/>
    <p:sldMasterId id="2147483692" r:id="rId16"/>
  </p:sldMasterIdLst>
  <p:notesMasterIdLst>
    <p:notesMasterId r:id="rId45"/>
  </p:notesMasterIdLst>
  <p:sldIdLst>
    <p:sldId id="261" r:id="rId17"/>
    <p:sldId id="382" r:id="rId18"/>
    <p:sldId id="272" r:id="rId19"/>
    <p:sldId id="278" r:id="rId20"/>
    <p:sldId id="361" r:id="rId21"/>
    <p:sldId id="497" r:id="rId22"/>
    <p:sldId id="523" r:id="rId23"/>
    <p:sldId id="524" r:id="rId24"/>
    <p:sldId id="504" r:id="rId25"/>
    <p:sldId id="389" r:id="rId26"/>
    <p:sldId id="368" r:id="rId27"/>
    <p:sldId id="390" r:id="rId28"/>
    <p:sldId id="525" r:id="rId29"/>
    <p:sldId id="259" r:id="rId30"/>
    <p:sldId id="333" r:id="rId31"/>
    <p:sldId id="296" r:id="rId32"/>
    <p:sldId id="326" r:id="rId33"/>
    <p:sldId id="292" r:id="rId34"/>
    <p:sldId id="335" r:id="rId35"/>
    <p:sldId id="293" r:id="rId36"/>
    <p:sldId id="388" r:id="rId37"/>
    <p:sldId id="299" r:id="rId38"/>
    <p:sldId id="311" r:id="rId39"/>
    <p:sldId id="357" r:id="rId40"/>
    <p:sldId id="341" r:id="rId41"/>
    <p:sldId id="269" r:id="rId42"/>
    <p:sldId id="367" r:id="rId43"/>
    <p:sldId id="2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F3D"/>
    <a:srgbClr val="FFFFFF"/>
    <a:srgbClr val="A93B5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77"/>
    <p:restoredTop sz="96296"/>
  </p:normalViewPr>
  <p:slideViewPr>
    <p:cSldViewPr snapToGrid="0" snapToObjects="1">
      <p:cViewPr varScale="1">
        <p:scale>
          <a:sx n="114" d="100"/>
          <a:sy n="114" d="100"/>
        </p:scale>
        <p:origin x="828" y="102"/>
      </p:cViewPr>
      <p:guideLst/>
    </p:cSldViewPr>
  </p:slideViewPr>
  <p:notesTextViewPr>
    <p:cViewPr>
      <p:scale>
        <a:sx n="1" d="1"/>
        <a:sy n="1" d="1"/>
      </p:scale>
      <p:origin x="0" y="0"/>
    </p:cViewPr>
  </p:notesTextViewPr>
  <p:sorterViewPr>
    <p:cViewPr>
      <p:scale>
        <a:sx n="106" d="100"/>
        <a:sy n="106" d="100"/>
      </p:scale>
      <p:origin x="0" y="-3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5D665-8D2A-491F-B8F2-75C0E7604101}"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B41D2E59-C9D2-4F87-BC55-C6F7E90D432D}">
      <dgm:prSet/>
      <dgm:spPr>
        <a:solidFill>
          <a:srgbClr val="D9445E"/>
        </a:solidFill>
      </dgm:spPr>
      <dgm:t>
        <a:bodyPr/>
        <a:lstStyle/>
        <a:p>
          <a:pPr rtl="0"/>
          <a:r>
            <a:rPr lang="en-GB" baseline="0" dirty="0"/>
            <a:t>First provider to offer Acoustics</a:t>
          </a:r>
          <a:endParaRPr lang="en-GB" dirty="0"/>
        </a:p>
      </dgm:t>
    </dgm:pt>
    <dgm:pt modelId="{47FD73E9-0099-4BCD-B486-023775F3ED1F}" type="parTrans" cxnId="{02331B21-0C17-494F-A043-C6817D28541A}">
      <dgm:prSet/>
      <dgm:spPr/>
      <dgm:t>
        <a:bodyPr/>
        <a:lstStyle/>
        <a:p>
          <a:endParaRPr lang="en-US"/>
        </a:p>
      </dgm:t>
    </dgm:pt>
    <dgm:pt modelId="{E539F16E-576A-40B9-9245-AA149235E5C1}" type="sibTrans" cxnId="{02331B21-0C17-494F-A043-C6817D28541A}">
      <dgm:prSet/>
      <dgm:spPr/>
      <dgm:t>
        <a:bodyPr/>
        <a:lstStyle/>
        <a:p>
          <a:endParaRPr lang="en-US"/>
        </a:p>
      </dgm:t>
    </dgm:pt>
    <dgm:pt modelId="{2A1D1A55-9729-44D7-B2E2-4F738FCC407D}">
      <dgm:prSet/>
      <dgm:spPr>
        <a:solidFill>
          <a:srgbClr val="902082"/>
        </a:solidFill>
      </dgm:spPr>
      <dgm:t>
        <a:bodyPr/>
        <a:lstStyle/>
        <a:p>
          <a:pPr rtl="0"/>
          <a:r>
            <a:rPr lang="en-GB" dirty="0"/>
            <a:t>Academic course content has been guided by employers through industry liaison boards </a:t>
          </a:r>
        </a:p>
      </dgm:t>
    </dgm:pt>
    <dgm:pt modelId="{0BDF79A7-F867-43BB-B7FF-53D06D857C66}" type="parTrans" cxnId="{C4DCBEE3-1197-4900-A1A8-9557E8F3515F}">
      <dgm:prSet/>
      <dgm:spPr/>
      <dgm:t>
        <a:bodyPr/>
        <a:lstStyle/>
        <a:p>
          <a:endParaRPr lang="en-US"/>
        </a:p>
      </dgm:t>
    </dgm:pt>
    <dgm:pt modelId="{F3178E56-77E9-4A55-80E9-262004A39D85}" type="sibTrans" cxnId="{C4DCBEE3-1197-4900-A1A8-9557E8F3515F}">
      <dgm:prSet/>
      <dgm:spPr/>
      <dgm:t>
        <a:bodyPr/>
        <a:lstStyle/>
        <a:p>
          <a:endParaRPr lang="en-US"/>
        </a:p>
      </dgm:t>
    </dgm:pt>
    <dgm:pt modelId="{401C5D65-D32A-4835-A72A-3150DB745607}">
      <dgm:prSet/>
      <dgm:spPr>
        <a:solidFill>
          <a:srgbClr val="1AB4C0"/>
        </a:solidFill>
      </dgm:spPr>
      <dgm:t>
        <a:bodyPr/>
        <a:lstStyle/>
        <a:p>
          <a:pPr rtl="0"/>
          <a:r>
            <a:rPr lang="en-GB" dirty="0"/>
            <a:t>2500 + apprentices on programme</a:t>
          </a:r>
        </a:p>
      </dgm:t>
    </dgm:pt>
    <dgm:pt modelId="{A608CDDF-773E-4E98-B172-41DBFD1CCA62}" type="parTrans" cxnId="{0025683C-A949-421D-8295-8EDBED9C65A7}">
      <dgm:prSet/>
      <dgm:spPr/>
      <dgm:t>
        <a:bodyPr/>
        <a:lstStyle/>
        <a:p>
          <a:endParaRPr lang="en-US"/>
        </a:p>
      </dgm:t>
    </dgm:pt>
    <dgm:pt modelId="{C26D674B-7015-427A-87DE-7BC994D0381B}" type="sibTrans" cxnId="{0025683C-A949-421D-8295-8EDBED9C65A7}">
      <dgm:prSet/>
      <dgm:spPr/>
      <dgm:t>
        <a:bodyPr/>
        <a:lstStyle/>
        <a:p>
          <a:endParaRPr lang="en-US"/>
        </a:p>
      </dgm:t>
    </dgm:pt>
    <dgm:pt modelId="{22B87CC3-0A4A-4B67-9987-CB5084AE6D0B}">
      <dgm:prSet/>
      <dgm:spPr>
        <a:solidFill>
          <a:srgbClr val="EFB93B"/>
        </a:solidFill>
      </dgm:spPr>
      <dgm:t>
        <a:bodyPr/>
        <a:lstStyle/>
        <a:p>
          <a:pPr rtl="0"/>
          <a:r>
            <a:rPr lang="en-GB" dirty="0"/>
            <a:t>Dedicated team and apprenticeships resources centre with an investment of £5 million to increase facilities for apprenticeships</a:t>
          </a:r>
        </a:p>
      </dgm:t>
    </dgm:pt>
    <dgm:pt modelId="{BA92C2AE-512C-4D1F-B288-BB6B9FE10B39}" type="parTrans" cxnId="{28A94D6F-22A0-4E44-9B29-C93C2EC78217}">
      <dgm:prSet/>
      <dgm:spPr/>
      <dgm:t>
        <a:bodyPr/>
        <a:lstStyle/>
        <a:p>
          <a:endParaRPr lang="en-US"/>
        </a:p>
      </dgm:t>
    </dgm:pt>
    <dgm:pt modelId="{6FCCA95F-E564-4E27-9B3E-F129AFF559FE}" type="sibTrans" cxnId="{28A94D6F-22A0-4E44-9B29-C93C2EC78217}">
      <dgm:prSet/>
      <dgm:spPr/>
      <dgm:t>
        <a:bodyPr/>
        <a:lstStyle/>
        <a:p>
          <a:endParaRPr lang="en-US"/>
        </a:p>
      </dgm:t>
    </dgm:pt>
    <dgm:pt modelId="{85711862-1D4F-4265-98EE-4CDBC3ED1971}" type="pres">
      <dgm:prSet presAssocID="{7D25D665-8D2A-491F-B8F2-75C0E7604101}" presName="composite" presStyleCnt="0">
        <dgm:presLayoutVars>
          <dgm:chMax val="1"/>
          <dgm:dir/>
          <dgm:resizeHandles val="exact"/>
        </dgm:presLayoutVars>
      </dgm:prSet>
      <dgm:spPr/>
    </dgm:pt>
    <dgm:pt modelId="{1247F229-DAFB-4F9D-88B0-B6A7D269AB70}" type="pres">
      <dgm:prSet presAssocID="{B41D2E59-C9D2-4F87-BC55-C6F7E90D432D}" presName="roof" presStyleLbl="dkBgShp" presStyleIdx="0" presStyleCnt="2" custLinFactNeighborX="-14057"/>
      <dgm:spPr/>
    </dgm:pt>
    <dgm:pt modelId="{F87D347A-8234-4B09-97F6-CA7E9AEC461A}" type="pres">
      <dgm:prSet presAssocID="{B41D2E59-C9D2-4F87-BC55-C6F7E90D432D}" presName="pillars" presStyleCnt="0"/>
      <dgm:spPr/>
    </dgm:pt>
    <dgm:pt modelId="{D19CE73D-F712-4801-A267-A4A00323D0F8}" type="pres">
      <dgm:prSet presAssocID="{B41D2E59-C9D2-4F87-BC55-C6F7E90D432D}" presName="pillar1" presStyleLbl="node1" presStyleIdx="0" presStyleCnt="3">
        <dgm:presLayoutVars>
          <dgm:bulletEnabled val="1"/>
        </dgm:presLayoutVars>
      </dgm:prSet>
      <dgm:spPr/>
    </dgm:pt>
    <dgm:pt modelId="{3E66BEB3-7D7A-4B07-A9DB-76DA485C99B9}" type="pres">
      <dgm:prSet presAssocID="{401C5D65-D32A-4835-A72A-3150DB745607}" presName="pillarX" presStyleLbl="node1" presStyleIdx="1" presStyleCnt="3">
        <dgm:presLayoutVars>
          <dgm:bulletEnabled val="1"/>
        </dgm:presLayoutVars>
      </dgm:prSet>
      <dgm:spPr/>
    </dgm:pt>
    <dgm:pt modelId="{C16A8B41-B143-4897-8649-77E0F86CF4AF}" type="pres">
      <dgm:prSet presAssocID="{22B87CC3-0A4A-4B67-9987-CB5084AE6D0B}" presName="pillarX" presStyleLbl="node1" presStyleIdx="2" presStyleCnt="3">
        <dgm:presLayoutVars>
          <dgm:bulletEnabled val="1"/>
        </dgm:presLayoutVars>
      </dgm:prSet>
      <dgm:spPr/>
    </dgm:pt>
    <dgm:pt modelId="{D14533B6-77A7-49EA-8AF7-723B63A69D68}" type="pres">
      <dgm:prSet presAssocID="{B41D2E59-C9D2-4F87-BC55-C6F7E90D432D}" presName="base" presStyleLbl="dkBgShp" presStyleIdx="1" presStyleCnt="2" custLinFactNeighborY="-38054"/>
      <dgm:spPr/>
    </dgm:pt>
  </dgm:ptLst>
  <dgm:cxnLst>
    <dgm:cxn modelId="{1C050B21-804E-4CDF-BCE6-9C705DD3EF8A}" type="presOf" srcId="{B41D2E59-C9D2-4F87-BC55-C6F7E90D432D}" destId="{1247F229-DAFB-4F9D-88B0-B6A7D269AB70}" srcOrd="0" destOrd="0" presId="urn:microsoft.com/office/officeart/2005/8/layout/hList3"/>
    <dgm:cxn modelId="{02331B21-0C17-494F-A043-C6817D28541A}" srcId="{7D25D665-8D2A-491F-B8F2-75C0E7604101}" destId="{B41D2E59-C9D2-4F87-BC55-C6F7E90D432D}" srcOrd="0" destOrd="0" parTransId="{47FD73E9-0099-4BCD-B486-023775F3ED1F}" sibTransId="{E539F16E-576A-40B9-9245-AA149235E5C1}"/>
    <dgm:cxn modelId="{0025683C-A949-421D-8295-8EDBED9C65A7}" srcId="{B41D2E59-C9D2-4F87-BC55-C6F7E90D432D}" destId="{401C5D65-D32A-4835-A72A-3150DB745607}" srcOrd="1" destOrd="0" parTransId="{A608CDDF-773E-4E98-B172-41DBFD1CCA62}" sibTransId="{C26D674B-7015-427A-87DE-7BC994D0381B}"/>
    <dgm:cxn modelId="{28A94D6F-22A0-4E44-9B29-C93C2EC78217}" srcId="{B41D2E59-C9D2-4F87-BC55-C6F7E90D432D}" destId="{22B87CC3-0A4A-4B67-9987-CB5084AE6D0B}" srcOrd="2" destOrd="0" parTransId="{BA92C2AE-512C-4D1F-B288-BB6B9FE10B39}" sibTransId="{6FCCA95F-E564-4E27-9B3E-F129AFF559FE}"/>
    <dgm:cxn modelId="{6213FDAD-B845-4702-9609-1513D5F476C0}" type="presOf" srcId="{2A1D1A55-9729-44D7-B2E2-4F738FCC407D}" destId="{D19CE73D-F712-4801-A267-A4A00323D0F8}" srcOrd="0" destOrd="0" presId="urn:microsoft.com/office/officeart/2005/8/layout/hList3"/>
    <dgm:cxn modelId="{12816DC3-601F-4950-9815-8F1B4210BCF4}" type="presOf" srcId="{7D25D665-8D2A-491F-B8F2-75C0E7604101}" destId="{85711862-1D4F-4265-98EE-4CDBC3ED1971}" srcOrd="0" destOrd="0" presId="urn:microsoft.com/office/officeart/2005/8/layout/hList3"/>
    <dgm:cxn modelId="{D63E81E3-5646-46A6-BE2C-939649E815D3}" type="presOf" srcId="{22B87CC3-0A4A-4B67-9987-CB5084AE6D0B}" destId="{C16A8B41-B143-4897-8649-77E0F86CF4AF}" srcOrd="0" destOrd="0" presId="urn:microsoft.com/office/officeart/2005/8/layout/hList3"/>
    <dgm:cxn modelId="{C4DCBEE3-1197-4900-A1A8-9557E8F3515F}" srcId="{B41D2E59-C9D2-4F87-BC55-C6F7E90D432D}" destId="{2A1D1A55-9729-44D7-B2E2-4F738FCC407D}" srcOrd="0" destOrd="0" parTransId="{0BDF79A7-F867-43BB-B7FF-53D06D857C66}" sibTransId="{F3178E56-77E9-4A55-80E9-262004A39D85}"/>
    <dgm:cxn modelId="{61ECE5F2-8B94-4D7F-A744-079E7BDB962B}" type="presOf" srcId="{401C5D65-D32A-4835-A72A-3150DB745607}" destId="{3E66BEB3-7D7A-4B07-A9DB-76DA485C99B9}" srcOrd="0" destOrd="0" presId="urn:microsoft.com/office/officeart/2005/8/layout/hList3"/>
    <dgm:cxn modelId="{EE46E6A0-8B5A-4E12-BD6B-DE5E3EC90247}" type="presParOf" srcId="{85711862-1D4F-4265-98EE-4CDBC3ED1971}" destId="{1247F229-DAFB-4F9D-88B0-B6A7D269AB70}" srcOrd="0" destOrd="0" presId="urn:microsoft.com/office/officeart/2005/8/layout/hList3"/>
    <dgm:cxn modelId="{B5365038-79D8-49F4-9696-87B78F8B53CB}" type="presParOf" srcId="{85711862-1D4F-4265-98EE-4CDBC3ED1971}" destId="{F87D347A-8234-4B09-97F6-CA7E9AEC461A}" srcOrd="1" destOrd="0" presId="urn:microsoft.com/office/officeart/2005/8/layout/hList3"/>
    <dgm:cxn modelId="{A767B7F0-0077-44A3-887E-04FE25B4FB22}" type="presParOf" srcId="{F87D347A-8234-4B09-97F6-CA7E9AEC461A}" destId="{D19CE73D-F712-4801-A267-A4A00323D0F8}" srcOrd="0" destOrd="0" presId="urn:microsoft.com/office/officeart/2005/8/layout/hList3"/>
    <dgm:cxn modelId="{B168CE91-C774-4822-81A2-DB749B4DCA5A}" type="presParOf" srcId="{F87D347A-8234-4B09-97F6-CA7E9AEC461A}" destId="{3E66BEB3-7D7A-4B07-A9DB-76DA485C99B9}" srcOrd="1" destOrd="0" presId="urn:microsoft.com/office/officeart/2005/8/layout/hList3"/>
    <dgm:cxn modelId="{FB76EDD5-42EB-427A-9F95-AEF33000B46F}" type="presParOf" srcId="{F87D347A-8234-4B09-97F6-CA7E9AEC461A}" destId="{C16A8B41-B143-4897-8649-77E0F86CF4AF}" srcOrd="2" destOrd="0" presId="urn:microsoft.com/office/officeart/2005/8/layout/hList3"/>
    <dgm:cxn modelId="{1CA2252B-065A-4949-A66E-7529B5B5F011}" type="presParOf" srcId="{85711862-1D4F-4265-98EE-4CDBC3ED1971}" destId="{D14533B6-77A7-49EA-8AF7-723B63A69D6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EBB3E4-72DC-41F5-896B-83D080A2416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9904AA6-F6FF-41B9-AC84-C793AE0FA5AE}">
      <dgm:prSet/>
      <dgm:spPr>
        <a:solidFill>
          <a:srgbClr val="D9445E"/>
        </a:solidFill>
      </dgm:spPr>
      <dgm:t>
        <a:bodyPr/>
        <a:lstStyle/>
        <a:p>
          <a:pPr rtl="0"/>
          <a:r>
            <a:rPr lang="en-GB"/>
            <a:t>Complete End to End Support</a:t>
          </a:r>
        </a:p>
      </dgm:t>
    </dgm:pt>
    <dgm:pt modelId="{5340DD75-ACAB-430F-9AFA-6BF07AD9E037}" type="parTrans" cxnId="{CE602D0B-CA6C-4D92-B1B1-B08EB53E87DB}">
      <dgm:prSet/>
      <dgm:spPr/>
      <dgm:t>
        <a:bodyPr/>
        <a:lstStyle/>
        <a:p>
          <a:endParaRPr lang="en-US"/>
        </a:p>
      </dgm:t>
    </dgm:pt>
    <dgm:pt modelId="{A2791BAB-10C2-404E-9450-AD978683BBF2}" type="sibTrans" cxnId="{CE602D0B-CA6C-4D92-B1B1-B08EB53E87DB}">
      <dgm:prSet/>
      <dgm:spPr/>
      <dgm:t>
        <a:bodyPr/>
        <a:lstStyle/>
        <a:p>
          <a:endParaRPr lang="en-US"/>
        </a:p>
      </dgm:t>
    </dgm:pt>
    <dgm:pt modelId="{50380305-583C-4924-8730-76B001C92CF2}">
      <dgm:prSet/>
      <dgm:spPr/>
      <dgm:t>
        <a:bodyPr/>
        <a:lstStyle/>
        <a:p>
          <a:pPr rtl="0"/>
          <a:r>
            <a:rPr lang="en-GB" dirty="0"/>
            <a:t>Account manager </a:t>
          </a:r>
        </a:p>
      </dgm:t>
    </dgm:pt>
    <dgm:pt modelId="{03D775C8-6784-425B-B5F8-56100FB8D546}" type="parTrans" cxnId="{30119729-6790-4CA6-BE81-36EC3F7FA7CB}">
      <dgm:prSet/>
      <dgm:spPr/>
      <dgm:t>
        <a:bodyPr/>
        <a:lstStyle/>
        <a:p>
          <a:endParaRPr lang="en-US"/>
        </a:p>
      </dgm:t>
    </dgm:pt>
    <dgm:pt modelId="{F6087780-E038-4B07-8EC4-4B5167CA2F6D}" type="sibTrans" cxnId="{30119729-6790-4CA6-BE81-36EC3F7FA7CB}">
      <dgm:prSet/>
      <dgm:spPr/>
      <dgm:t>
        <a:bodyPr/>
        <a:lstStyle/>
        <a:p>
          <a:endParaRPr lang="en-US"/>
        </a:p>
      </dgm:t>
    </dgm:pt>
    <dgm:pt modelId="{1D9D58F1-6689-4F1A-B6D3-5D94959B584B}">
      <dgm:prSet/>
      <dgm:spPr/>
      <dgm:t>
        <a:bodyPr/>
        <a:lstStyle/>
        <a:p>
          <a:pPr rtl="0"/>
          <a:r>
            <a:rPr lang="en-GB" dirty="0"/>
            <a:t>Monitoring manager</a:t>
          </a:r>
        </a:p>
      </dgm:t>
    </dgm:pt>
    <dgm:pt modelId="{78BD486E-0DA9-4F6C-A244-F4A939940E23}" type="parTrans" cxnId="{C121258E-D0E2-492F-B3D0-C611A778D100}">
      <dgm:prSet/>
      <dgm:spPr/>
      <dgm:t>
        <a:bodyPr/>
        <a:lstStyle/>
        <a:p>
          <a:endParaRPr lang="en-US"/>
        </a:p>
      </dgm:t>
    </dgm:pt>
    <dgm:pt modelId="{28D43648-7FBC-4BEE-8DDA-E213642D8172}" type="sibTrans" cxnId="{C121258E-D0E2-492F-B3D0-C611A778D100}">
      <dgm:prSet/>
      <dgm:spPr/>
      <dgm:t>
        <a:bodyPr/>
        <a:lstStyle/>
        <a:p>
          <a:endParaRPr lang="en-US"/>
        </a:p>
      </dgm:t>
    </dgm:pt>
    <dgm:pt modelId="{1D99282D-6B04-46F3-B4B1-52B6FF40E8BA}">
      <dgm:prSet/>
      <dgm:spPr>
        <a:solidFill>
          <a:srgbClr val="1AB4C0"/>
        </a:solidFill>
      </dgm:spPr>
      <dgm:t>
        <a:bodyPr/>
        <a:lstStyle/>
        <a:p>
          <a:pPr rtl="0"/>
          <a:r>
            <a:rPr lang="en-GB"/>
            <a:t>Ongoing Support </a:t>
          </a:r>
        </a:p>
      </dgm:t>
    </dgm:pt>
    <dgm:pt modelId="{642C11FF-B63D-4AB2-9E1C-EF3E7BC2C4F1}" type="parTrans" cxnId="{94151179-C933-46F6-AA9F-01D8B2EC9578}">
      <dgm:prSet/>
      <dgm:spPr/>
      <dgm:t>
        <a:bodyPr/>
        <a:lstStyle/>
        <a:p>
          <a:endParaRPr lang="en-US"/>
        </a:p>
      </dgm:t>
    </dgm:pt>
    <dgm:pt modelId="{0A37FD2B-4F90-4456-A5E0-0E68D03B29BD}" type="sibTrans" cxnId="{94151179-C933-46F6-AA9F-01D8B2EC9578}">
      <dgm:prSet/>
      <dgm:spPr/>
      <dgm:t>
        <a:bodyPr/>
        <a:lstStyle/>
        <a:p>
          <a:endParaRPr lang="en-US"/>
        </a:p>
      </dgm:t>
    </dgm:pt>
    <dgm:pt modelId="{F1F6EDDD-63A8-4D69-8C93-061BA464D02E}">
      <dgm:prSet/>
      <dgm:spPr/>
      <dgm:t>
        <a:bodyPr/>
        <a:lstStyle/>
        <a:p>
          <a:pPr rtl="0"/>
          <a:r>
            <a:rPr lang="en-GB"/>
            <a:t>Regular attendance and progress reviews</a:t>
          </a:r>
          <a:br>
            <a:rPr lang="en-GB"/>
          </a:br>
          <a:endParaRPr lang="en-GB"/>
        </a:p>
      </dgm:t>
    </dgm:pt>
    <dgm:pt modelId="{878024A3-15BF-43DA-9683-20C90947FDA0}" type="parTrans" cxnId="{89DE7CE5-888E-47FD-A909-C169E7D0EE42}">
      <dgm:prSet/>
      <dgm:spPr/>
      <dgm:t>
        <a:bodyPr/>
        <a:lstStyle/>
        <a:p>
          <a:endParaRPr lang="en-US"/>
        </a:p>
      </dgm:t>
    </dgm:pt>
    <dgm:pt modelId="{5080A23F-9D7E-4BE4-B097-75E84DBC09B0}" type="sibTrans" cxnId="{89DE7CE5-888E-47FD-A909-C169E7D0EE42}">
      <dgm:prSet/>
      <dgm:spPr/>
      <dgm:t>
        <a:bodyPr/>
        <a:lstStyle/>
        <a:p>
          <a:endParaRPr lang="en-US"/>
        </a:p>
      </dgm:t>
    </dgm:pt>
    <dgm:pt modelId="{119AE77A-DBA9-4C9B-B20A-94F222F1B2F2}">
      <dgm:prSet/>
      <dgm:spPr/>
      <dgm:t>
        <a:bodyPr/>
        <a:lstStyle/>
        <a:p>
          <a:pPr rtl="0"/>
          <a:r>
            <a:rPr lang="en-GB" dirty="0"/>
            <a:t>Skills Coach</a:t>
          </a:r>
        </a:p>
      </dgm:t>
    </dgm:pt>
    <dgm:pt modelId="{7F5735E2-7DBE-4234-A6CA-7DF48F6966DE}" type="parTrans" cxnId="{83D8DAF1-AB5D-46E1-8CBB-89308E289FC5}">
      <dgm:prSet/>
      <dgm:spPr/>
      <dgm:t>
        <a:bodyPr/>
        <a:lstStyle/>
        <a:p>
          <a:endParaRPr lang="en-GB"/>
        </a:p>
      </dgm:t>
    </dgm:pt>
    <dgm:pt modelId="{D79E1E02-5E74-419E-B4C2-022B09510C86}" type="sibTrans" cxnId="{83D8DAF1-AB5D-46E1-8CBB-89308E289FC5}">
      <dgm:prSet/>
      <dgm:spPr/>
      <dgm:t>
        <a:bodyPr/>
        <a:lstStyle/>
        <a:p>
          <a:endParaRPr lang="en-GB"/>
        </a:p>
      </dgm:t>
    </dgm:pt>
    <dgm:pt modelId="{FB780AB0-16C0-4EDF-8F25-676EB6E3A4AF}">
      <dgm:prSet/>
      <dgm:spPr/>
      <dgm:t>
        <a:bodyPr/>
        <a:lstStyle/>
        <a:p>
          <a:pPr rtl="0"/>
          <a:r>
            <a:rPr lang="en-US" dirty="0"/>
            <a:t>Academic Team</a:t>
          </a:r>
          <a:endParaRPr lang="en-GB" dirty="0"/>
        </a:p>
      </dgm:t>
    </dgm:pt>
    <dgm:pt modelId="{F3C09D52-6E0F-4167-936D-2DBC071DB211}" type="parTrans" cxnId="{ACD621E3-5ABB-4149-A2EA-9D5C66735A3D}">
      <dgm:prSet/>
      <dgm:spPr/>
      <dgm:t>
        <a:bodyPr/>
        <a:lstStyle/>
        <a:p>
          <a:endParaRPr lang="en-GB"/>
        </a:p>
      </dgm:t>
    </dgm:pt>
    <dgm:pt modelId="{1DB1F6A3-B471-4276-80DA-FD73CFDDD867}" type="sibTrans" cxnId="{ACD621E3-5ABB-4149-A2EA-9D5C66735A3D}">
      <dgm:prSet/>
      <dgm:spPr/>
      <dgm:t>
        <a:bodyPr/>
        <a:lstStyle/>
        <a:p>
          <a:endParaRPr lang="en-GB"/>
        </a:p>
      </dgm:t>
    </dgm:pt>
    <dgm:pt modelId="{7BA8F609-1730-4D8E-B4CA-CC4DF9171E9C}">
      <dgm:prSet/>
      <dgm:spPr/>
      <dgm:t>
        <a:bodyPr/>
        <a:lstStyle/>
        <a:p>
          <a:pPr rtl="0"/>
          <a:r>
            <a:rPr lang="en-US" dirty="0"/>
            <a:t>Workplace Mentor</a:t>
          </a:r>
          <a:endParaRPr lang="en-GB" dirty="0"/>
        </a:p>
      </dgm:t>
    </dgm:pt>
    <dgm:pt modelId="{A25A8E74-366A-4E44-850B-3F525DEF0E0B}" type="parTrans" cxnId="{CEA25BAE-11BA-40B0-B3D8-C0F84DB7B51C}">
      <dgm:prSet/>
      <dgm:spPr/>
      <dgm:t>
        <a:bodyPr/>
        <a:lstStyle/>
        <a:p>
          <a:endParaRPr lang="en-GB"/>
        </a:p>
      </dgm:t>
    </dgm:pt>
    <dgm:pt modelId="{1D3A12E1-E45B-44FF-8B27-7E9C5EBD9A83}" type="sibTrans" cxnId="{CEA25BAE-11BA-40B0-B3D8-C0F84DB7B51C}">
      <dgm:prSet/>
      <dgm:spPr/>
      <dgm:t>
        <a:bodyPr/>
        <a:lstStyle/>
        <a:p>
          <a:endParaRPr lang="en-GB"/>
        </a:p>
      </dgm:t>
    </dgm:pt>
    <dgm:pt modelId="{73E9D538-D233-40B2-9A99-938C05623E99}" type="pres">
      <dgm:prSet presAssocID="{8FEBB3E4-72DC-41F5-896B-83D080A24167}" presName="linear" presStyleCnt="0">
        <dgm:presLayoutVars>
          <dgm:animLvl val="lvl"/>
          <dgm:resizeHandles val="exact"/>
        </dgm:presLayoutVars>
      </dgm:prSet>
      <dgm:spPr/>
    </dgm:pt>
    <dgm:pt modelId="{03760B5A-D031-4CFD-9577-AEDBFCC4405E}" type="pres">
      <dgm:prSet presAssocID="{69904AA6-F6FF-41B9-AC84-C793AE0FA5AE}" presName="parentText" presStyleLbl="node1" presStyleIdx="0" presStyleCnt="2">
        <dgm:presLayoutVars>
          <dgm:chMax val="0"/>
          <dgm:bulletEnabled val="1"/>
        </dgm:presLayoutVars>
      </dgm:prSet>
      <dgm:spPr/>
    </dgm:pt>
    <dgm:pt modelId="{CD62E5E8-CBBE-44EE-B5B9-1B5D1148CA6E}" type="pres">
      <dgm:prSet presAssocID="{69904AA6-F6FF-41B9-AC84-C793AE0FA5AE}" presName="childText" presStyleLbl="revTx" presStyleIdx="0" presStyleCnt="2">
        <dgm:presLayoutVars>
          <dgm:bulletEnabled val="1"/>
        </dgm:presLayoutVars>
      </dgm:prSet>
      <dgm:spPr/>
    </dgm:pt>
    <dgm:pt modelId="{4C53A2C8-D60D-444A-8CEF-357CBD128FD7}" type="pres">
      <dgm:prSet presAssocID="{1D99282D-6B04-46F3-B4B1-52B6FF40E8BA}" presName="parentText" presStyleLbl="node1" presStyleIdx="1" presStyleCnt="2">
        <dgm:presLayoutVars>
          <dgm:chMax val="0"/>
          <dgm:bulletEnabled val="1"/>
        </dgm:presLayoutVars>
      </dgm:prSet>
      <dgm:spPr/>
    </dgm:pt>
    <dgm:pt modelId="{364BD62C-C060-4803-9720-FD7DF5ADBB78}" type="pres">
      <dgm:prSet presAssocID="{1D99282D-6B04-46F3-B4B1-52B6FF40E8BA}" presName="childText" presStyleLbl="revTx" presStyleIdx="1" presStyleCnt="2">
        <dgm:presLayoutVars>
          <dgm:bulletEnabled val="1"/>
        </dgm:presLayoutVars>
      </dgm:prSet>
      <dgm:spPr/>
    </dgm:pt>
  </dgm:ptLst>
  <dgm:cxnLst>
    <dgm:cxn modelId="{CE602D0B-CA6C-4D92-B1B1-B08EB53E87DB}" srcId="{8FEBB3E4-72DC-41F5-896B-83D080A24167}" destId="{69904AA6-F6FF-41B9-AC84-C793AE0FA5AE}" srcOrd="0" destOrd="0" parTransId="{5340DD75-ACAB-430F-9AFA-6BF07AD9E037}" sibTransId="{A2791BAB-10C2-404E-9450-AD978683BBF2}"/>
    <dgm:cxn modelId="{87A2240C-9FD5-4A07-8157-4EE6F546216D}" type="presOf" srcId="{7BA8F609-1730-4D8E-B4CA-CC4DF9171E9C}" destId="{CD62E5E8-CBBE-44EE-B5B9-1B5D1148CA6E}" srcOrd="0" destOrd="4" presId="urn:microsoft.com/office/officeart/2005/8/layout/vList2"/>
    <dgm:cxn modelId="{30119729-6790-4CA6-BE81-36EC3F7FA7CB}" srcId="{69904AA6-F6FF-41B9-AC84-C793AE0FA5AE}" destId="{50380305-583C-4924-8730-76B001C92CF2}" srcOrd="1" destOrd="0" parTransId="{03D775C8-6784-425B-B5F8-56100FB8D546}" sibTransId="{F6087780-E038-4B07-8EC4-4B5167CA2F6D}"/>
    <dgm:cxn modelId="{770C7E2D-EA2A-4EE7-871E-F3050179F410}" type="presOf" srcId="{8FEBB3E4-72DC-41F5-896B-83D080A24167}" destId="{73E9D538-D233-40B2-9A99-938C05623E99}" srcOrd="0" destOrd="0" presId="urn:microsoft.com/office/officeart/2005/8/layout/vList2"/>
    <dgm:cxn modelId="{0CDDF664-E227-462D-B3D5-CBC753AA7A98}" type="presOf" srcId="{1D9D58F1-6689-4F1A-B6D3-5D94959B584B}" destId="{CD62E5E8-CBBE-44EE-B5B9-1B5D1148CA6E}" srcOrd="0" destOrd="2" presId="urn:microsoft.com/office/officeart/2005/8/layout/vList2"/>
    <dgm:cxn modelId="{25DBD74C-B05A-415F-A0DA-F1AF95F18719}" type="presOf" srcId="{1D99282D-6B04-46F3-B4B1-52B6FF40E8BA}" destId="{4C53A2C8-D60D-444A-8CEF-357CBD128FD7}" srcOrd="0" destOrd="0" presId="urn:microsoft.com/office/officeart/2005/8/layout/vList2"/>
    <dgm:cxn modelId="{94151179-C933-46F6-AA9F-01D8B2EC9578}" srcId="{8FEBB3E4-72DC-41F5-896B-83D080A24167}" destId="{1D99282D-6B04-46F3-B4B1-52B6FF40E8BA}" srcOrd="1" destOrd="0" parTransId="{642C11FF-B63D-4AB2-9E1C-EF3E7BC2C4F1}" sibTransId="{0A37FD2B-4F90-4456-A5E0-0E68D03B29BD}"/>
    <dgm:cxn modelId="{AEB0E689-D344-4C7C-B808-6F428C092692}" type="presOf" srcId="{50380305-583C-4924-8730-76B001C92CF2}" destId="{CD62E5E8-CBBE-44EE-B5B9-1B5D1148CA6E}" srcOrd="0" destOrd="1" presId="urn:microsoft.com/office/officeart/2005/8/layout/vList2"/>
    <dgm:cxn modelId="{C121258E-D0E2-492F-B3D0-C611A778D100}" srcId="{69904AA6-F6FF-41B9-AC84-C793AE0FA5AE}" destId="{1D9D58F1-6689-4F1A-B6D3-5D94959B584B}" srcOrd="2" destOrd="0" parTransId="{78BD486E-0DA9-4F6C-A244-F4A939940E23}" sibTransId="{28D43648-7FBC-4BEE-8DDA-E213642D8172}"/>
    <dgm:cxn modelId="{81C00E92-545B-46B6-8820-0E149561E2EC}" type="presOf" srcId="{119AE77A-DBA9-4C9B-B20A-94F222F1B2F2}" destId="{CD62E5E8-CBBE-44EE-B5B9-1B5D1148CA6E}" srcOrd="0" destOrd="3" presId="urn:microsoft.com/office/officeart/2005/8/layout/vList2"/>
    <dgm:cxn modelId="{CEA25BAE-11BA-40B0-B3D8-C0F84DB7B51C}" srcId="{69904AA6-F6FF-41B9-AC84-C793AE0FA5AE}" destId="{7BA8F609-1730-4D8E-B4CA-CC4DF9171E9C}" srcOrd="4" destOrd="0" parTransId="{A25A8E74-366A-4E44-850B-3F525DEF0E0B}" sibTransId="{1D3A12E1-E45B-44FF-8B27-7E9C5EBD9A83}"/>
    <dgm:cxn modelId="{DB1EE1B0-ED9A-42BD-A7E4-C883E8865635}" type="presOf" srcId="{F1F6EDDD-63A8-4D69-8C93-061BA464D02E}" destId="{364BD62C-C060-4803-9720-FD7DF5ADBB78}" srcOrd="0" destOrd="0" presId="urn:microsoft.com/office/officeart/2005/8/layout/vList2"/>
    <dgm:cxn modelId="{6E07EADC-D874-43D0-ACCD-9F3108CE3B69}" type="presOf" srcId="{FB780AB0-16C0-4EDF-8F25-676EB6E3A4AF}" destId="{CD62E5E8-CBBE-44EE-B5B9-1B5D1148CA6E}" srcOrd="0" destOrd="0" presId="urn:microsoft.com/office/officeart/2005/8/layout/vList2"/>
    <dgm:cxn modelId="{ACD621E3-5ABB-4149-A2EA-9D5C66735A3D}" srcId="{69904AA6-F6FF-41B9-AC84-C793AE0FA5AE}" destId="{FB780AB0-16C0-4EDF-8F25-676EB6E3A4AF}" srcOrd="0" destOrd="0" parTransId="{F3C09D52-6E0F-4167-936D-2DBC071DB211}" sibTransId="{1DB1F6A3-B471-4276-80DA-FD73CFDDD867}"/>
    <dgm:cxn modelId="{89DE7CE5-888E-47FD-A909-C169E7D0EE42}" srcId="{1D99282D-6B04-46F3-B4B1-52B6FF40E8BA}" destId="{F1F6EDDD-63A8-4D69-8C93-061BA464D02E}" srcOrd="0" destOrd="0" parTransId="{878024A3-15BF-43DA-9683-20C90947FDA0}" sibTransId="{5080A23F-9D7E-4BE4-B097-75E84DBC09B0}"/>
    <dgm:cxn modelId="{552F6BEB-8401-4BEC-9A57-8E76C27F2E06}" type="presOf" srcId="{69904AA6-F6FF-41B9-AC84-C793AE0FA5AE}" destId="{03760B5A-D031-4CFD-9577-AEDBFCC4405E}" srcOrd="0" destOrd="0" presId="urn:microsoft.com/office/officeart/2005/8/layout/vList2"/>
    <dgm:cxn modelId="{83D8DAF1-AB5D-46E1-8CBB-89308E289FC5}" srcId="{69904AA6-F6FF-41B9-AC84-C793AE0FA5AE}" destId="{119AE77A-DBA9-4C9B-B20A-94F222F1B2F2}" srcOrd="3" destOrd="0" parTransId="{7F5735E2-7DBE-4234-A6CA-7DF48F6966DE}" sibTransId="{D79E1E02-5E74-419E-B4C2-022B09510C86}"/>
    <dgm:cxn modelId="{EB3F898C-DDC0-457E-8DD6-E1FE4A8000EE}" type="presParOf" srcId="{73E9D538-D233-40B2-9A99-938C05623E99}" destId="{03760B5A-D031-4CFD-9577-AEDBFCC4405E}" srcOrd="0" destOrd="0" presId="urn:microsoft.com/office/officeart/2005/8/layout/vList2"/>
    <dgm:cxn modelId="{D40ADF82-5BC2-4BA5-8BDA-C52C1EB18AD0}" type="presParOf" srcId="{73E9D538-D233-40B2-9A99-938C05623E99}" destId="{CD62E5E8-CBBE-44EE-B5B9-1B5D1148CA6E}" srcOrd="1" destOrd="0" presId="urn:microsoft.com/office/officeart/2005/8/layout/vList2"/>
    <dgm:cxn modelId="{672A542A-3707-4AF8-AA7B-B6C53EEEA53E}" type="presParOf" srcId="{73E9D538-D233-40B2-9A99-938C05623E99}" destId="{4C53A2C8-D60D-444A-8CEF-357CBD128FD7}" srcOrd="2" destOrd="0" presId="urn:microsoft.com/office/officeart/2005/8/layout/vList2"/>
    <dgm:cxn modelId="{C290B2DC-2042-48F7-8A87-74B88B783488}" type="presParOf" srcId="{73E9D538-D233-40B2-9A99-938C05623E99}" destId="{364BD62C-C060-4803-9720-FD7DF5ADBB7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AE2384-D7B2-C547-82E6-78B9C5B697B5}"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C66D6FC8-D635-CD47-9842-BBD8D0D9B4DF}">
      <dgm:prSet phldrT="[Text]"/>
      <dgm:spPr>
        <a:pattFill prst="pct5">
          <a:fgClr>
            <a:srgbClr val="902182"/>
          </a:fgClr>
          <a:bgClr>
            <a:schemeClr val="bg1"/>
          </a:bgClr>
        </a:pattFill>
        <a:ln>
          <a:solidFill>
            <a:srgbClr val="902182"/>
          </a:solidFill>
        </a:ln>
      </dgm:spPr>
      <dgm:t>
        <a:bodyPr/>
        <a:lstStyle/>
        <a:p>
          <a:r>
            <a:rPr lang="en-GB" dirty="0"/>
            <a:t>Arts and Creative Industries</a:t>
          </a:r>
        </a:p>
      </dgm:t>
    </dgm:pt>
    <dgm:pt modelId="{E2D73CA4-1051-294C-A9ED-CAC050BC879C}" type="parTrans" cxnId="{BC1A6FE7-DEE3-B241-9751-26A5DBD5D209}">
      <dgm:prSet/>
      <dgm:spPr/>
      <dgm:t>
        <a:bodyPr/>
        <a:lstStyle/>
        <a:p>
          <a:endParaRPr lang="en-GB"/>
        </a:p>
      </dgm:t>
    </dgm:pt>
    <dgm:pt modelId="{1BC720D3-521F-6E4B-A3D9-9F8BBCAF7BCA}" type="sibTrans" cxnId="{BC1A6FE7-DEE3-B241-9751-26A5DBD5D209}">
      <dgm:prSet/>
      <dgm:spPr/>
      <dgm:t>
        <a:bodyPr/>
        <a:lstStyle/>
        <a:p>
          <a:endParaRPr lang="en-GB"/>
        </a:p>
      </dgm:t>
    </dgm:pt>
    <dgm:pt modelId="{452B3076-0D1B-3C4D-B090-7C4549C26105}">
      <dgm:prSet phldrT="[Text]"/>
      <dgm:spPr>
        <a:solidFill>
          <a:srgbClr val="902182"/>
        </a:solidFill>
      </dgm:spPr>
      <dgm:t>
        <a:bodyPr/>
        <a:lstStyle/>
        <a:p>
          <a:r>
            <a:rPr lang="en-GB" dirty="0"/>
            <a:t>Post Production Technical Operator (level 4)</a:t>
          </a:r>
        </a:p>
      </dgm:t>
    </dgm:pt>
    <dgm:pt modelId="{5F1E5A27-2627-3947-9B08-CF3454CDA085}" type="parTrans" cxnId="{C3EE3820-454C-BB47-988E-5C60920F26AF}">
      <dgm:prSet/>
      <dgm:spPr/>
      <dgm:t>
        <a:bodyPr/>
        <a:lstStyle/>
        <a:p>
          <a:endParaRPr lang="en-GB"/>
        </a:p>
      </dgm:t>
    </dgm:pt>
    <dgm:pt modelId="{773647E3-4ADF-2749-B46B-66F4F608D2CB}" type="sibTrans" cxnId="{C3EE3820-454C-BB47-988E-5C60920F26AF}">
      <dgm:prSet/>
      <dgm:spPr/>
      <dgm:t>
        <a:bodyPr/>
        <a:lstStyle/>
        <a:p>
          <a:endParaRPr lang="en-GB"/>
        </a:p>
      </dgm:t>
    </dgm:pt>
    <dgm:pt modelId="{AAA6AC28-9B6C-3D4C-A902-39D379CD654F}">
      <dgm:prSet phldrT="[Text]"/>
      <dgm:spPr>
        <a:pattFill prst="pct5">
          <a:fgClr>
            <a:srgbClr val="902182"/>
          </a:fgClr>
          <a:bgClr>
            <a:schemeClr val="bg1"/>
          </a:bgClr>
        </a:pattFill>
        <a:ln>
          <a:solidFill>
            <a:srgbClr val="902182"/>
          </a:solidFill>
        </a:ln>
      </dgm:spPr>
      <dgm:t>
        <a:bodyPr/>
        <a:lstStyle/>
        <a:p>
          <a:r>
            <a:rPr lang="en-GB" dirty="0"/>
            <a:t>Business </a:t>
          </a:r>
        </a:p>
      </dgm:t>
    </dgm:pt>
    <dgm:pt modelId="{649D7117-CF8D-9448-B5C0-E167F6DE71FA}" type="parTrans" cxnId="{13D3FEA4-A273-F64B-B6FA-6C1EE5D029F9}">
      <dgm:prSet/>
      <dgm:spPr/>
      <dgm:t>
        <a:bodyPr/>
        <a:lstStyle/>
        <a:p>
          <a:endParaRPr lang="en-GB"/>
        </a:p>
      </dgm:t>
    </dgm:pt>
    <dgm:pt modelId="{09F5E0CC-39E8-144B-AA41-6B366C583D76}" type="sibTrans" cxnId="{13D3FEA4-A273-F64B-B6FA-6C1EE5D029F9}">
      <dgm:prSet/>
      <dgm:spPr/>
      <dgm:t>
        <a:bodyPr/>
        <a:lstStyle/>
        <a:p>
          <a:endParaRPr lang="en-GB"/>
        </a:p>
      </dgm:t>
    </dgm:pt>
    <dgm:pt modelId="{10952414-67A3-734C-9999-8E30C4C3F4E2}">
      <dgm:prSet phldrT="[Text]"/>
      <dgm:spPr>
        <a:solidFill>
          <a:srgbClr val="902182"/>
        </a:solidFill>
      </dgm:spPr>
      <dgm:t>
        <a:bodyPr/>
        <a:lstStyle/>
        <a:p>
          <a:r>
            <a:rPr lang="en-GB" dirty="0"/>
            <a:t>Chartered Manager Degree (level 6)</a:t>
          </a:r>
        </a:p>
      </dgm:t>
    </dgm:pt>
    <dgm:pt modelId="{8098A7A6-B613-9B4C-8769-013516402669}" type="parTrans" cxnId="{4DDE48E1-2307-5E4A-8329-FE3CB38585B9}">
      <dgm:prSet/>
      <dgm:spPr/>
      <dgm:t>
        <a:bodyPr/>
        <a:lstStyle/>
        <a:p>
          <a:endParaRPr lang="en-GB"/>
        </a:p>
      </dgm:t>
    </dgm:pt>
    <dgm:pt modelId="{8DD653E0-7428-8E4D-A4FE-9AA3C7F7210C}" type="sibTrans" cxnId="{4DDE48E1-2307-5E4A-8329-FE3CB38585B9}">
      <dgm:prSet/>
      <dgm:spPr/>
      <dgm:t>
        <a:bodyPr/>
        <a:lstStyle/>
        <a:p>
          <a:endParaRPr lang="en-GB"/>
        </a:p>
      </dgm:t>
    </dgm:pt>
    <dgm:pt modelId="{6A2D05DE-D58F-D14D-AF43-7B66F288A301}">
      <dgm:prSet phldrT="[Text]"/>
      <dgm:spPr>
        <a:pattFill prst="pct5">
          <a:fgClr>
            <a:srgbClr val="902182"/>
          </a:fgClr>
          <a:bgClr>
            <a:schemeClr val="bg1"/>
          </a:bgClr>
        </a:pattFill>
        <a:ln>
          <a:solidFill>
            <a:srgbClr val="902182"/>
          </a:solidFill>
        </a:ln>
      </dgm:spPr>
      <dgm:t>
        <a:bodyPr/>
        <a:lstStyle/>
        <a:p>
          <a:r>
            <a:rPr lang="en-GB" dirty="0"/>
            <a:t>Engineering</a:t>
          </a:r>
        </a:p>
      </dgm:t>
    </dgm:pt>
    <dgm:pt modelId="{ED587D03-1874-4445-8002-945606EF2155}" type="parTrans" cxnId="{3C454332-D2A8-8B4F-8249-66FC5ED439FC}">
      <dgm:prSet/>
      <dgm:spPr/>
      <dgm:t>
        <a:bodyPr/>
        <a:lstStyle/>
        <a:p>
          <a:endParaRPr lang="en-GB"/>
        </a:p>
      </dgm:t>
    </dgm:pt>
    <dgm:pt modelId="{B57062EF-6AC2-5643-A3A2-62F538AAF753}" type="sibTrans" cxnId="{3C454332-D2A8-8B4F-8249-66FC5ED439FC}">
      <dgm:prSet/>
      <dgm:spPr/>
      <dgm:t>
        <a:bodyPr/>
        <a:lstStyle/>
        <a:p>
          <a:endParaRPr lang="en-GB"/>
        </a:p>
      </dgm:t>
    </dgm:pt>
    <dgm:pt modelId="{867F1207-68E1-F04E-AF3F-23B6F5E77C4D}">
      <dgm:prSet phldrT="[Text]"/>
      <dgm:spPr>
        <a:solidFill>
          <a:srgbClr val="902182"/>
        </a:solidFill>
      </dgm:spPr>
      <dgm:t>
        <a:bodyPr/>
        <a:lstStyle/>
        <a:p>
          <a:r>
            <a:rPr lang="en-GB" dirty="0"/>
            <a:t>Rail and Rail Systems Engineer (5 pathways) (level 5)</a:t>
          </a:r>
        </a:p>
      </dgm:t>
    </dgm:pt>
    <dgm:pt modelId="{6C51BBA0-E5FB-DC43-9075-AD746340FF0B}" type="parTrans" cxnId="{05487E99-7E27-6242-BBA2-64CA1E2C0593}">
      <dgm:prSet/>
      <dgm:spPr/>
      <dgm:t>
        <a:bodyPr/>
        <a:lstStyle/>
        <a:p>
          <a:endParaRPr lang="en-GB"/>
        </a:p>
      </dgm:t>
    </dgm:pt>
    <dgm:pt modelId="{10D8A37E-0795-5242-A6AA-8FE64AE1B912}" type="sibTrans" cxnId="{05487E99-7E27-6242-BBA2-64CA1E2C0593}">
      <dgm:prSet/>
      <dgm:spPr/>
      <dgm:t>
        <a:bodyPr/>
        <a:lstStyle/>
        <a:p>
          <a:endParaRPr lang="en-GB"/>
        </a:p>
      </dgm:t>
    </dgm:pt>
    <dgm:pt modelId="{7BCDB012-76D0-0E4C-923A-A96A772F424E}">
      <dgm:prSet phldrT="[Text]"/>
      <dgm:spPr>
        <a:solidFill>
          <a:srgbClr val="902182"/>
        </a:solidFill>
      </dgm:spPr>
      <dgm:t>
        <a:bodyPr/>
        <a:lstStyle/>
        <a:p>
          <a:r>
            <a:rPr lang="en-GB" dirty="0"/>
            <a:t>Rail and Rail Systems Senior Engineer (6 pathways) (level 6)</a:t>
          </a:r>
        </a:p>
      </dgm:t>
    </dgm:pt>
    <dgm:pt modelId="{335F7136-BCD7-6543-BA39-EEFF3A7E1AA0}" type="parTrans" cxnId="{773645F2-A297-DE41-B54B-D21D16D1D9CB}">
      <dgm:prSet/>
      <dgm:spPr/>
      <dgm:t>
        <a:bodyPr/>
        <a:lstStyle/>
        <a:p>
          <a:endParaRPr lang="en-GB"/>
        </a:p>
      </dgm:t>
    </dgm:pt>
    <dgm:pt modelId="{B35158BE-18E5-AB49-9484-C398165B59EB}" type="sibTrans" cxnId="{773645F2-A297-DE41-B54B-D21D16D1D9CB}">
      <dgm:prSet/>
      <dgm:spPr/>
      <dgm:t>
        <a:bodyPr/>
        <a:lstStyle/>
        <a:p>
          <a:endParaRPr lang="en-GB"/>
        </a:p>
      </dgm:t>
    </dgm:pt>
    <dgm:pt modelId="{E549A382-EAC5-994B-B885-C3D0756F55D4}">
      <dgm:prSet phldrT="[Text]"/>
      <dgm:spPr>
        <a:solidFill>
          <a:srgbClr val="902182"/>
        </a:solidFill>
      </dgm:spPr>
      <dgm:t>
        <a:bodyPr/>
        <a:lstStyle/>
        <a:p>
          <a:r>
            <a:rPr lang="en-GB" dirty="0"/>
            <a:t>Digital Marketer Degree (level 6)</a:t>
          </a:r>
        </a:p>
      </dgm:t>
    </dgm:pt>
    <dgm:pt modelId="{2B71B6ED-29A0-D54C-A816-CEF19CB14B5F}" type="parTrans" cxnId="{6357F664-8789-364E-B482-BE11E8B2565F}">
      <dgm:prSet/>
      <dgm:spPr/>
      <dgm:t>
        <a:bodyPr/>
        <a:lstStyle/>
        <a:p>
          <a:endParaRPr lang="en-GB"/>
        </a:p>
      </dgm:t>
    </dgm:pt>
    <dgm:pt modelId="{55981A8B-0413-6C43-8DCE-543DBA62BCAE}" type="sibTrans" cxnId="{6357F664-8789-364E-B482-BE11E8B2565F}">
      <dgm:prSet/>
      <dgm:spPr/>
      <dgm:t>
        <a:bodyPr/>
        <a:lstStyle/>
        <a:p>
          <a:endParaRPr lang="en-GB"/>
        </a:p>
      </dgm:t>
    </dgm:pt>
    <dgm:pt modelId="{A8C787A2-5B74-4440-A678-2C3678270948}">
      <dgm:prSet phldrT="[Text]"/>
      <dgm:spPr>
        <a:solidFill>
          <a:srgbClr val="902182"/>
        </a:solidFill>
      </dgm:spPr>
      <dgm:t>
        <a:bodyPr/>
        <a:lstStyle/>
        <a:p>
          <a:r>
            <a:rPr lang="en-GB" dirty="0"/>
            <a:t>Digital and Technology Solutions (6 pa</a:t>
          </a:r>
          <a:r>
            <a:rPr lang="en-US" dirty="0">
              <a:solidFill>
                <a:schemeClr val="bg1"/>
              </a:solidFill>
            </a:rPr>
            <a:t>LSBU Apprenticeship Standards</a:t>
          </a:r>
          <a:r>
            <a:rPr lang="en-GB" dirty="0" err="1"/>
            <a:t>thways</a:t>
          </a:r>
          <a:r>
            <a:rPr lang="en-GB" dirty="0"/>
            <a:t>) (level 6)</a:t>
          </a:r>
        </a:p>
      </dgm:t>
    </dgm:pt>
    <dgm:pt modelId="{3085ED43-3A93-8347-9115-95B29695338F}" type="parTrans" cxnId="{4DD3C58A-4E4C-C04E-A38A-10CF2C060B67}">
      <dgm:prSet/>
      <dgm:spPr/>
      <dgm:t>
        <a:bodyPr/>
        <a:lstStyle/>
        <a:p>
          <a:endParaRPr lang="en-GB"/>
        </a:p>
      </dgm:t>
    </dgm:pt>
    <dgm:pt modelId="{343A3AFE-2D54-4549-92E7-BF038C395CE4}" type="sibTrans" cxnId="{4DD3C58A-4E4C-C04E-A38A-10CF2C060B67}">
      <dgm:prSet/>
      <dgm:spPr/>
      <dgm:t>
        <a:bodyPr/>
        <a:lstStyle/>
        <a:p>
          <a:endParaRPr lang="en-GB"/>
        </a:p>
      </dgm:t>
    </dgm:pt>
    <dgm:pt modelId="{20D88B1F-F2BC-BD41-8A6C-B296158359DD}">
      <dgm:prSet/>
      <dgm:spPr>
        <a:pattFill prst="pct5">
          <a:fgClr>
            <a:srgbClr val="902182"/>
          </a:fgClr>
          <a:bgClr>
            <a:schemeClr val="bg1"/>
          </a:bgClr>
        </a:pattFill>
        <a:ln>
          <a:solidFill>
            <a:srgbClr val="902182"/>
          </a:solidFill>
        </a:ln>
      </dgm:spPr>
      <dgm:t>
        <a:bodyPr/>
        <a:lstStyle/>
        <a:p>
          <a:r>
            <a:rPr lang="en-GB" dirty="0"/>
            <a:t>Health and Social care</a:t>
          </a:r>
        </a:p>
      </dgm:t>
    </dgm:pt>
    <dgm:pt modelId="{947A97B4-259C-F342-AAA6-55BAEA49CEA8}" type="parTrans" cxnId="{3280CF6A-D8CE-4D44-8EF4-54FF0A95B607}">
      <dgm:prSet/>
      <dgm:spPr/>
      <dgm:t>
        <a:bodyPr/>
        <a:lstStyle/>
        <a:p>
          <a:endParaRPr lang="en-GB"/>
        </a:p>
      </dgm:t>
    </dgm:pt>
    <dgm:pt modelId="{A781790D-AF30-D741-820B-81C0F1D26126}" type="sibTrans" cxnId="{3280CF6A-D8CE-4D44-8EF4-54FF0A95B607}">
      <dgm:prSet/>
      <dgm:spPr/>
      <dgm:t>
        <a:bodyPr/>
        <a:lstStyle/>
        <a:p>
          <a:endParaRPr lang="en-GB"/>
        </a:p>
      </dgm:t>
    </dgm:pt>
    <dgm:pt modelId="{CB94BB59-41AC-5542-86C5-72A4F026947E}">
      <dgm:prSet/>
      <dgm:spPr>
        <a:solidFill>
          <a:srgbClr val="902182"/>
        </a:solidFill>
      </dgm:spPr>
      <dgm:t>
        <a:bodyPr/>
        <a:lstStyle/>
        <a:p>
          <a:r>
            <a:rPr lang="en-GB" dirty="0"/>
            <a:t>Healthcare Assistant Practitioner (level 5)</a:t>
          </a:r>
        </a:p>
      </dgm:t>
    </dgm:pt>
    <dgm:pt modelId="{DA402619-52B5-4E4C-9E2E-FFC43576DB93}" type="parTrans" cxnId="{9428DD8F-1719-9744-8810-4DFA6E9F8AD5}">
      <dgm:prSet/>
      <dgm:spPr/>
      <dgm:t>
        <a:bodyPr/>
        <a:lstStyle/>
        <a:p>
          <a:endParaRPr lang="en-GB"/>
        </a:p>
      </dgm:t>
    </dgm:pt>
    <dgm:pt modelId="{BE002797-0996-C142-AF2D-EF8F29CFEACA}" type="sibTrans" cxnId="{9428DD8F-1719-9744-8810-4DFA6E9F8AD5}">
      <dgm:prSet/>
      <dgm:spPr/>
      <dgm:t>
        <a:bodyPr/>
        <a:lstStyle/>
        <a:p>
          <a:endParaRPr lang="en-GB"/>
        </a:p>
      </dgm:t>
    </dgm:pt>
    <dgm:pt modelId="{021B0A79-B3B5-304D-A8C9-C86A86D6BF43}">
      <dgm:prSet/>
      <dgm:spPr>
        <a:solidFill>
          <a:srgbClr val="902182"/>
        </a:solidFill>
      </dgm:spPr>
      <dgm:t>
        <a:bodyPr/>
        <a:lstStyle/>
        <a:p>
          <a:r>
            <a:rPr lang="en-GB" dirty="0"/>
            <a:t>Senior Leader (level 7)</a:t>
          </a:r>
        </a:p>
      </dgm:t>
    </dgm:pt>
    <dgm:pt modelId="{AC20D83E-2F65-FA4E-93E8-AF69B4FB383D}" type="parTrans" cxnId="{AB671D9E-2F49-234E-B7A8-725EEFC61183}">
      <dgm:prSet/>
      <dgm:spPr/>
      <dgm:t>
        <a:bodyPr/>
        <a:lstStyle/>
        <a:p>
          <a:endParaRPr lang="en-GB"/>
        </a:p>
      </dgm:t>
    </dgm:pt>
    <dgm:pt modelId="{ACAAD186-D13D-8548-896A-F4D31548CB82}" type="sibTrans" cxnId="{AB671D9E-2F49-234E-B7A8-725EEFC61183}">
      <dgm:prSet/>
      <dgm:spPr/>
      <dgm:t>
        <a:bodyPr/>
        <a:lstStyle/>
        <a:p>
          <a:endParaRPr lang="en-GB"/>
        </a:p>
      </dgm:t>
    </dgm:pt>
    <dgm:pt modelId="{41DD782D-309A-234A-A540-BC40C0F5158D}">
      <dgm:prSet/>
      <dgm:spPr>
        <a:solidFill>
          <a:srgbClr val="902182"/>
        </a:solidFill>
      </dgm:spPr>
      <dgm:t>
        <a:bodyPr/>
        <a:lstStyle/>
        <a:p>
          <a:r>
            <a:rPr lang="en-GB" dirty="0"/>
            <a:t>Nursing Associate (level 5)</a:t>
          </a:r>
        </a:p>
      </dgm:t>
    </dgm:pt>
    <dgm:pt modelId="{C9C40E14-3846-C14D-BE51-A2A1C5D9BF35}" type="parTrans" cxnId="{EC37548E-1950-DB43-B0D5-7923849D357B}">
      <dgm:prSet/>
      <dgm:spPr/>
      <dgm:t>
        <a:bodyPr/>
        <a:lstStyle/>
        <a:p>
          <a:endParaRPr lang="en-GB"/>
        </a:p>
      </dgm:t>
    </dgm:pt>
    <dgm:pt modelId="{768703F6-A811-9648-9218-6E9BE92642E7}" type="sibTrans" cxnId="{EC37548E-1950-DB43-B0D5-7923849D357B}">
      <dgm:prSet/>
      <dgm:spPr/>
      <dgm:t>
        <a:bodyPr/>
        <a:lstStyle/>
        <a:p>
          <a:endParaRPr lang="en-GB"/>
        </a:p>
      </dgm:t>
    </dgm:pt>
    <dgm:pt modelId="{6231BBDC-0A99-2042-AAEE-F664BD6FDBB4}">
      <dgm:prSet/>
      <dgm:spPr>
        <a:pattFill prst="pct5">
          <a:fgClr>
            <a:srgbClr val="902182"/>
          </a:fgClr>
          <a:bgClr>
            <a:schemeClr val="bg1"/>
          </a:bgClr>
        </a:pattFill>
        <a:ln>
          <a:solidFill>
            <a:srgbClr val="902182"/>
          </a:solidFill>
        </a:ln>
      </dgm:spPr>
      <dgm:t>
        <a:bodyPr/>
        <a:lstStyle/>
        <a:p>
          <a:r>
            <a:rPr lang="en-GB" dirty="0"/>
            <a:t>Law and Social Sciences</a:t>
          </a:r>
        </a:p>
      </dgm:t>
    </dgm:pt>
    <dgm:pt modelId="{66BAB755-EBE5-CE4B-B149-9D7E65ECC6BF}" type="parTrans" cxnId="{CDEF3DEF-65FA-2449-A494-8C85CD469AA8}">
      <dgm:prSet/>
      <dgm:spPr/>
      <dgm:t>
        <a:bodyPr/>
        <a:lstStyle/>
        <a:p>
          <a:endParaRPr lang="en-GB"/>
        </a:p>
      </dgm:t>
    </dgm:pt>
    <dgm:pt modelId="{A66CD876-6C0E-E647-9660-49FBB7940539}" type="sibTrans" cxnId="{CDEF3DEF-65FA-2449-A494-8C85CD469AA8}">
      <dgm:prSet/>
      <dgm:spPr/>
      <dgm:t>
        <a:bodyPr/>
        <a:lstStyle/>
        <a:p>
          <a:endParaRPr lang="en-GB"/>
        </a:p>
      </dgm:t>
    </dgm:pt>
    <dgm:pt modelId="{68EE7F5C-200F-B044-B9E7-A8BA0F9EB8E3}">
      <dgm:prSet/>
      <dgm:spPr>
        <a:solidFill>
          <a:srgbClr val="902182"/>
        </a:solidFill>
      </dgm:spPr>
      <dgm:t>
        <a:bodyPr/>
        <a:lstStyle/>
        <a:p>
          <a:pPr algn="ctr">
            <a:buNone/>
          </a:pPr>
          <a:r>
            <a:rPr lang="en-GB" dirty="0"/>
            <a:t>Chartered Town Planner Standard (level 7) </a:t>
          </a:r>
        </a:p>
        <a:p>
          <a:pPr algn="l">
            <a:buFont typeface="Arial" panose="020B0604020202020204" pitchFamily="34" charset="0"/>
            <a:buChar char="•"/>
          </a:pPr>
          <a:r>
            <a:rPr lang="en-GB" dirty="0"/>
            <a:t>Level 4 Entry: </a:t>
          </a:r>
          <a:r>
            <a:rPr lang="en-GB" dirty="0" err="1"/>
            <a:t>PgDip</a:t>
          </a:r>
          <a:r>
            <a:rPr lang="en-GB" dirty="0"/>
            <a:t> Chartered Town Planner</a:t>
          </a:r>
        </a:p>
        <a:p>
          <a:pPr algn="l">
            <a:buFont typeface="Arial" panose="020B0604020202020204" pitchFamily="34" charset="0"/>
            <a:buChar char="•"/>
          </a:pPr>
          <a:r>
            <a:rPr lang="en-GB" dirty="0"/>
            <a:t>Level 7 Entry: MA Chartered Town Planner</a:t>
          </a:r>
        </a:p>
        <a:p>
          <a:pPr algn="l">
            <a:buFont typeface="Arial" panose="020B0604020202020204" pitchFamily="34" charset="0"/>
            <a:buChar char="•"/>
          </a:pPr>
          <a:r>
            <a:rPr lang="en-GB" dirty="0"/>
            <a:t>Level 7 Entry: MA Chartered Town Planner (Urban Design)</a:t>
          </a:r>
        </a:p>
      </dgm:t>
    </dgm:pt>
    <dgm:pt modelId="{46FE9A4D-C051-804D-873F-E4962942C2A7}" type="parTrans" cxnId="{5E2CC1D1-0682-2948-8148-71CB3EDED1E2}">
      <dgm:prSet/>
      <dgm:spPr/>
      <dgm:t>
        <a:bodyPr/>
        <a:lstStyle/>
        <a:p>
          <a:endParaRPr lang="en-GB"/>
        </a:p>
      </dgm:t>
    </dgm:pt>
    <dgm:pt modelId="{3E1702CD-A6F5-7344-99FF-E4A867668D84}" type="sibTrans" cxnId="{5E2CC1D1-0682-2948-8148-71CB3EDED1E2}">
      <dgm:prSet/>
      <dgm:spPr/>
      <dgm:t>
        <a:bodyPr/>
        <a:lstStyle/>
        <a:p>
          <a:endParaRPr lang="en-GB"/>
        </a:p>
      </dgm:t>
    </dgm:pt>
    <dgm:pt modelId="{94156DDC-5C30-424F-8F5B-8BA08681E1D2}">
      <dgm:prSet phldrT="[Text]"/>
      <dgm:spPr>
        <a:solidFill>
          <a:srgbClr val="902182"/>
        </a:solidFill>
      </dgm:spPr>
      <dgm:t>
        <a:bodyPr/>
        <a:lstStyle/>
        <a:p>
          <a:r>
            <a:rPr lang="en-GB" dirty="0"/>
            <a:t>Embedded Electronic Systems Design and Development Engineer (level 6)</a:t>
          </a:r>
        </a:p>
      </dgm:t>
    </dgm:pt>
    <dgm:pt modelId="{163B928A-AC9F-0D40-9A54-F453F3217C67}" type="parTrans" cxnId="{04C0D4B6-84F7-0448-9595-C5800FE315E8}">
      <dgm:prSet/>
      <dgm:spPr/>
      <dgm:t>
        <a:bodyPr/>
        <a:lstStyle/>
        <a:p>
          <a:endParaRPr lang="en-GB"/>
        </a:p>
      </dgm:t>
    </dgm:pt>
    <dgm:pt modelId="{DEFC7E9D-8E26-7445-BA44-3A3E070232DB}" type="sibTrans" cxnId="{04C0D4B6-84F7-0448-9595-C5800FE315E8}">
      <dgm:prSet/>
      <dgm:spPr/>
      <dgm:t>
        <a:bodyPr/>
        <a:lstStyle/>
        <a:p>
          <a:endParaRPr lang="en-GB"/>
        </a:p>
      </dgm:t>
    </dgm:pt>
    <dgm:pt modelId="{BE52FEC0-062F-4CD7-BBE9-DB48F32F30A8}">
      <dgm:prSet/>
      <dgm:spPr>
        <a:solidFill>
          <a:srgbClr val="902182"/>
        </a:solidFill>
      </dgm:spPr>
      <dgm:t>
        <a:bodyPr/>
        <a:lstStyle/>
        <a:p>
          <a:r>
            <a:rPr lang="en-GB" dirty="0"/>
            <a:t>Operating Department Practitioner (level 6)</a:t>
          </a:r>
        </a:p>
      </dgm:t>
    </dgm:pt>
    <dgm:pt modelId="{9665D82C-4A15-4C92-A49E-0B47FC83ABF9}" type="parTrans" cxnId="{A238E1FA-3E9E-48FF-A619-BAA35F4BA908}">
      <dgm:prSet/>
      <dgm:spPr/>
      <dgm:t>
        <a:bodyPr/>
        <a:lstStyle/>
        <a:p>
          <a:endParaRPr lang="en-GB"/>
        </a:p>
      </dgm:t>
    </dgm:pt>
    <dgm:pt modelId="{ED90EE87-9C36-411A-BCD4-EE9A9BD65CAB}" type="sibTrans" cxnId="{A238E1FA-3E9E-48FF-A619-BAA35F4BA908}">
      <dgm:prSet/>
      <dgm:spPr/>
      <dgm:t>
        <a:bodyPr/>
        <a:lstStyle/>
        <a:p>
          <a:endParaRPr lang="en-GB"/>
        </a:p>
      </dgm:t>
    </dgm:pt>
    <dgm:pt modelId="{ACD64506-1C19-48F5-BE7C-F5CC4E7976E5}">
      <dgm:prSet/>
      <dgm:spPr>
        <a:solidFill>
          <a:srgbClr val="902182"/>
        </a:solidFill>
      </dgm:spPr>
      <dgm:t>
        <a:bodyPr/>
        <a:lstStyle/>
        <a:p>
          <a:r>
            <a:rPr lang="en-GB" dirty="0"/>
            <a:t>Clinical Associate in Psychology (level 7)</a:t>
          </a:r>
        </a:p>
      </dgm:t>
    </dgm:pt>
    <dgm:pt modelId="{CD70B1EB-5B73-40DA-B64D-7C6CF100EF67}" type="parTrans" cxnId="{5243A047-7414-4679-BEE5-9DA13D5D3525}">
      <dgm:prSet/>
      <dgm:spPr/>
      <dgm:t>
        <a:bodyPr/>
        <a:lstStyle/>
        <a:p>
          <a:endParaRPr lang="en-GB"/>
        </a:p>
      </dgm:t>
    </dgm:pt>
    <dgm:pt modelId="{BF6A670C-A15A-4823-B3F4-A7ADBF2D59A3}" type="sibTrans" cxnId="{5243A047-7414-4679-BEE5-9DA13D5D3525}">
      <dgm:prSet/>
      <dgm:spPr/>
      <dgm:t>
        <a:bodyPr/>
        <a:lstStyle/>
        <a:p>
          <a:endParaRPr lang="en-GB"/>
        </a:p>
      </dgm:t>
    </dgm:pt>
    <dgm:pt modelId="{FBBF529E-DFF4-154C-85BE-C1561C7BAB50}" type="pres">
      <dgm:prSet presAssocID="{80AE2384-D7B2-C547-82E6-78B9C5B697B5}" presName="theList" presStyleCnt="0">
        <dgm:presLayoutVars>
          <dgm:dir/>
          <dgm:animLvl val="lvl"/>
          <dgm:resizeHandles val="exact"/>
        </dgm:presLayoutVars>
      </dgm:prSet>
      <dgm:spPr/>
    </dgm:pt>
    <dgm:pt modelId="{A56543D1-72C3-5B45-8702-4E18A5BCAB23}" type="pres">
      <dgm:prSet presAssocID="{C66D6FC8-D635-CD47-9842-BBD8D0D9B4DF}" presName="compNode" presStyleCnt="0"/>
      <dgm:spPr/>
    </dgm:pt>
    <dgm:pt modelId="{E2CCE1CB-48D4-D247-8C3E-99BCE3924377}" type="pres">
      <dgm:prSet presAssocID="{C66D6FC8-D635-CD47-9842-BBD8D0D9B4DF}" presName="aNode" presStyleLbl="bgShp" presStyleIdx="0" presStyleCnt="5"/>
      <dgm:spPr/>
    </dgm:pt>
    <dgm:pt modelId="{251DD586-A388-DB49-8745-50F6E7A54F0A}" type="pres">
      <dgm:prSet presAssocID="{C66D6FC8-D635-CD47-9842-BBD8D0D9B4DF}" presName="textNode" presStyleLbl="bgShp" presStyleIdx="0" presStyleCnt="5"/>
      <dgm:spPr/>
    </dgm:pt>
    <dgm:pt modelId="{C5428202-AF5B-5845-902D-47E91C89E81F}" type="pres">
      <dgm:prSet presAssocID="{C66D6FC8-D635-CD47-9842-BBD8D0D9B4DF}" presName="compChildNode" presStyleCnt="0"/>
      <dgm:spPr/>
    </dgm:pt>
    <dgm:pt modelId="{CD01930C-2B54-3241-A972-177AA914B65A}" type="pres">
      <dgm:prSet presAssocID="{C66D6FC8-D635-CD47-9842-BBD8D0D9B4DF}" presName="theInnerList" presStyleCnt="0"/>
      <dgm:spPr/>
    </dgm:pt>
    <dgm:pt modelId="{780ECB04-9C36-6741-90C2-7032E6B62C1A}" type="pres">
      <dgm:prSet presAssocID="{452B3076-0D1B-3C4D-B090-7C4549C26105}" presName="childNode" presStyleLbl="node1" presStyleIdx="0" presStyleCnt="13">
        <dgm:presLayoutVars>
          <dgm:bulletEnabled val="1"/>
        </dgm:presLayoutVars>
      </dgm:prSet>
      <dgm:spPr/>
    </dgm:pt>
    <dgm:pt modelId="{218B999D-3206-A341-BB9D-7A0003479B35}" type="pres">
      <dgm:prSet presAssocID="{C66D6FC8-D635-CD47-9842-BBD8D0D9B4DF}" presName="aSpace" presStyleCnt="0"/>
      <dgm:spPr/>
    </dgm:pt>
    <dgm:pt modelId="{BCC77177-5F3B-7146-ABB7-58CD82460231}" type="pres">
      <dgm:prSet presAssocID="{AAA6AC28-9B6C-3D4C-A902-39D379CD654F}" presName="compNode" presStyleCnt="0"/>
      <dgm:spPr/>
    </dgm:pt>
    <dgm:pt modelId="{2ED11FAE-D928-724C-A9B3-CB5ACEB10EB8}" type="pres">
      <dgm:prSet presAssocID="{AAA6AC28-9B6C-3D4C-A902-39D379CD654F}" presName="aNode" presStyleLbl="bgShp" presStyleIdx="1" presStyleCnt="5"/>
      <dgm:spPr/>
    </dgm:pt>
    <dgm:pt modelId="{6BFC54FA-7E70-634F-A145-E0E65CC08E69}" type="pres">
      <dgm:prSet presAssocID="{AAA6AC28-9B6C-3D4C-A902-39D379CD654F}" presName="textNode" presStyleLbl="bgShp" presStyleIdx="1" presStyleCnt="5"/>
      <dgm:spPr/>
    </dgm:pt>
    <dgm:pt modelId="{46EB9215-8934-9D45-945A-20D1B2E2BBB1}" type="pres">
      <dgm:prSet presAssocID="{AAA6AC28-9B6C-3D4C-A902-39D379CD654F}" presName="compChildNode" presStyleCnt="0"/>
      <dgm:spPr/>
    </dgm:pt>
    <dgm:pt modelId="{15E1F4F8-3590-5949-A33A-D5CE63FA7DC2}" type="pres">
      <dgm:prSet presAssocID="{AAA6AC28-9B6C-3D4C-A902-39D379CD654F}" presName="theInnerList" presStyleCnt="0"/>
      <dgm:spPr/>
    </dgm:pt>
    <dgm:pt modelId="{9E9EC8A4-B922-2140-8420-0A04393B7ACF}" type="pres">
      <dgm:prSet presAssocID="{10952414-67A3-734C-9999-8E30C4C3F4E2}" presName="childNode" presStyleLbl="node1" presStyleIdx="1" presStyleCnt="13">
        <dgm:presLayoutVars>
          <dgm:bulletEnabled val="1"/>
        </dgm:presLayoutVars>
      </dgm:prSet>
      <dgm:spPr/>
    </dgm:pt>
    <dgm:pt modelId="{806C7CE7-513E-1E47-9793-ACB93309821E}" type="pres">
      <dgm:prSet presAssocID="{10952414-67A3-734C-9999-8E30C4C3F4E2}" presName="aSpace2" presStyleCnt="0"/>
      <dgm:spPr/>
    </dgm:pt>
    <dgm:pt modelId="{D3D28DDD-9DAF-4E4E-B065-8AF242ED2015}" type="pres">
      <dgm:prSet presAssocID="{E549A382-EAC5-994B-B885-C3D0756F55D4}" presName="childNode" presStyleLbl="node1" presStyleIdx="2" presStyleCnt="13">
        <dgm:presLayoutVars>
          <dgm:bulletEnabled val="1"/>
        </dgm:presLayoutVars>
      </dgm:prSet>
      <dgm:spPr/>
    </dgm:pt>
    <dgm:pt modelId="{2CCCE77A-27E3-B740-9564-E6BAD95BD047}" type="pres">
      <dgm:prSet presAssocID="{AAA6AC28-9B6C-3D4C-A902-39D379CD654F}" presName="aSpace" presStyleCnt="0"/>
      <dgm:spPr/>
    </dgm:pt>
    <dgm:pt modelId="{3DB24D59-8F9A-CE4B-A7BB-FF9F4FEFBAE0}" type="pres">
      <dgm:prSet presAssocID="{6A2D05DE-D58F-D14D-AF43-7B66F288A301}" presName="compNode" presStyleCnt="0"/>
      <dgm:spPr/>
    </dgm:pt>
    <dgm:pt modelId="{CB372EF2-3C74-694F-922D-907B9A18924B}" type="pres">
      <dgm:prSet presAssocID="{6A2D05DE-D58F-D14D-AF43-7B66F288A301}" presName="aNode" presStyleLbl="bgShp" presStyleIdx="2" presStyleCnt="5"/>
      <dgm:spPr/>
    </dgm:pt>
    <dgm:pt modelId="{3DFF05D7-3AEE-DA4E-995C-C47852F9647F}" type="pres">
      <dgm:prSet presAssocID="{6A2D05DE-D58F-D14D-AF43-7B66F288A301}" presName="textNode" presStyleLbl="bgShp" presStyleIdx="2" presStyleCnt="5"/>
      <dgm:spPr/>
    </dgm:pt>
    <dgm:pt modelId="{58615D7A-CC9A-9C46-955D-B50698DE186D}" type="pres">
      <dgm:prSet presAssocID="{6A2D05DE-D58F-D14D-AF43-7B66F288A301}" presName="compChildNode" presStyleCnt="0"/>
      <dgm:spPr/>
    </dgm:pt>
    <dgm:pt modelId="{7C8C53A0-A108-7C4C-B6BF-B6683559FD2E}" type="pres">
      <dgm:prSet presAssocID="{6A2D05DE-D58F-D14D-AF43-7B66F288A301}" presName="theInnerList" presStyleCnt="0"/>
      <dgm:spPr/>
    </dgm:pt>
    <dgm:pt modelId="{BBCE3F33-E725-4B42-9F85-D636A18379AE}" type="pres">
      <dgm:prSet presAssocID="{867F1207-68E1-F04E-AF3F-23B6F5E77C4D}" presName="childNode" presStyleLbl="node1" presStyleIdx="3" presStyleCnt="13">
        <dgm:presLayoutVars>
          <dgm:bulletEnabled val="1"/>
        </dgm:presLayoutVars>
      </dgm:prSet>
      <dgm:spPr/>
    </dgm:pt>
    <dgm:pt modelId="{76CA738C-E227-2840-9230-8CC45C3263D0}" type="pres">
      <dgm:prSet presAssocID="{867F1207-68E1-F04E-AF3F-23B6F5E77C4D}" presName="aSpace2" presStyleCnt="0"/>
      <dgm:spPr/>
    </dgm:pt>
    <dgm:pt modelId="{F94FE1BA-6647-DE46-AE5B-F07FEB054FF3}" type="pres">
      <dgm:prSet presAssocID="{7BCDB012-76D0-0E4C-923A-A96A772F424E}" presName="childNode" presStyleLbl="node1" presStyleIdx="4" presStyleCnt="13">
        <dgm:presLayoutVars>
          <dgm:bulletEnabled val="1"/>
        </dgm:presLayoutVars>
      </dgm:prSet>
      <dgm:spPr/>
    </dgm:pt>
    <dgm:pt modelId="{0AC35696-F935-BB49-8786-FBF92A0C00B5}" type="pres">
      <dgm:prSet presAssocID="{7BCDB012-76D0-0E4C-923A-A96A772F424E}" presName="aSpace2" presStyleCnt="0"/>
      <dgm:spPr/>
    </dgm:pt>
    <dgm:pt modelId="{48859821-BBBD-1347-A343-57C6F227257B}" type="pres">
      <dgm:prSet presAssocID="{A8C787A2-5B74-4440-A678-2C3678270948}" presName="childNode" presStyleLbl="node1" presStyleIdx="5" presStyleCnt="13">
        <dgm:presLayoutVars>
          <dgm:bulletEnabled val="1"/>
        </dgm:presLayoutVars>
      </dgm:prSet>
      <dgm:spPr/>
    </dgm:pt>
    <dgm:pt modelId="{A2E30D93-FF75-A046-AB73-1090F7428B70}" type="pres">
      <dgm:prSet presAssocID="{A8C787A2-5B74-4440-A678-2C3678270948}" presName="aSpace2" presStyleCnt="0"/>
      <dgm:spPr/>
    </dgm:pt>
    <dgm:pt modelId="{45A713CC-A9CF-E343-A876-805FCC3F4D69}" type="pres">
      <dgm:prSet presAssocID="{94156DDC-5C30-424F-8F5B-8BA08681E1D2}" presName="childNode" presStyleLbl="node1" presStyleIdx="6" presStyleCnt="13">
        <dgm:presLayoutVars>
          <dgm:bulletEnabled val="1"/>
        </dgm:presLayoutVars>
      </dgm:prSet>
      <dgm:spPr/>
    </dgm:pt>
    <dgm:pt modelId="{B715AFF9-A74A-4A48-9C3E-3AC6CFCAB6EA}" type="pres">
      <dgm:prSet presAssocID="{6A2D05DE-D58F-D14D-AF43-7B66F288A301}" presName="aSpace" presStyleCnt="0"/>
      <dgm:spPr/>
    </dgm:pt>
    <dgm:pt modelId="{27175664-C583-3142-8083-0AFBCF113705}" type="pres">
      <dgm:prSet presAssocID="{20D88B1F-F2BC-BD41-8A6C-B296158359DD}" presName="compNode" presStyleCnt="0"/>
      <dgm:spPr/>
    </dgm:pt>
    <dgm:pt modelId="{C5C5C300-F762-FD45-BBEF-7B749B912CFE}" type="pres">
      <dgm:prSet presAssocID="{20D88B1F-F2BC-BD41-8A6C-B296158359DD}" presName="aNode" presStyleLbl="bgShp" presStyleIdx="3" presStyleCnt="5"/>
      <dgm:spPr/>
    </dgm:pt>
    <dgm:pt modelId="{AC9E63FA-9374-7842-9CE7-88082CFAAF38}" type="pres">
      <dgm:prSet presAssocID="{20D88B1F-F2BC-BD41-8A6C-B296158359DD}" presName="textNode" presStyleLbl="bgShp" presStyleIdx="3" presStyleCnt="5"/>
      <dgm:spPr/>
    </dgm:pt>
    <dgm:pt modelId="{18408D0B-A306-E644-90CC-EC3B63D2E2CB}" type="pres">
      <dgm:prSet presAssocID="{20D88B1F-F2BC-BD41-8A6C-B296158359DD}" presName="compChildNode" presStyleCnt="0"/>
      <dgm:spPr/>
    </dgm:pt>
    <dgm:pt modelId="{0D16BEF4-52AA-E44F-8578-84FED55CFD76}" type="pres">
      <dgm:prSet presAssocID="{20D88B1F-F2BC-BD41-8A6C-B296158359DD}" presName="theInnerList" presStyleCnt="0"/>
      <dgm:spPr/>
    </dgm:pt>
    <dgm:pt modelId="{8DD994B9-D4A6-0749-B367-30E9D37FED13}" type="pres">
      <dgm:prSet presAssocID="{CB94BB59-41AC-5542-86C5-72A4F026947E}" presName="childNode" presStyleLbl="node1" presStyleIdx="7" presStyleCnt="13">
        <dgm:presLayoutVars>
          <dgm:bulletEnabled val="1"/>
        </dgm:presLayoutVars>
      </dgm:prSet>
      <dgm:spPr/>
    </dgm:pt>
    <dgm:pt modelId="{67741FD9-D84E-5542-97EB-15705C2F3F61}" type="pres">
      <dgm:prSet presAssocID="{CB94BB59-41AC-5542-86C5-72A4F026947E}" presName="aSpace2" presStyleCnt="0"/>
      <dgm:spPr/>
    </dgm:pt>
    <dgm:pt modelId="{679902F8-D0C4-534E-AD7D-D99103786319}" type="pres">
      <dgm:prSet presAssocID="{021B0A79-B3B5-304D-A8C9-C86A86D6BF43}" presName="childNode" presStyleLbl="node1" presStyleIdx="8" presStyleCnt="13">
        <dgm:presLayoutVars>
          <dgm:bulletEnabled val="1"/>
        </dgm:presLayoutVars>
      </dgm:prSet>
      <dgm:spPr/>
    </dgm:pt>
    <dgm:pt modelId="{A55D5EEE-2316-844F-B437-5116E72F99D9}" type="pres">
      <dgm:prSet presAssocID="{021B0A79-B3B5-304D-A8C9-C86A86D6BF43}" presName="aSpace2" presStyleCnt="0"/>
      <dgm:spPr/>
    </dgm:pt>
    <dgm:pt modelId="{9682455C-E581-9848-95A3-05288E261B5A}" type="pres">
      <dgm:prSet presAssocID="{41DD782D-309A-234A-A540-BC40C0F5158D}" presName="childNode" presStyleLbl="node1" presStyleIdx="9" presStyleCnt="13">
        <dgm:presLayoutVars>
          <dgm:bulletEnabled val="1"/>
        </dgm:presLayoutVars>
      </dgm:prSet>
      <dgm:spPr/>
    </dgm:pt>
    <dgm:pt modelId="{C466627F-E077-4FE0-9497-8D33D4835B64}" type="pres">
      <dgm:prSet presAssocID="{41DD782D-309A-234A-A540-BC40C0F5158D}" presName="aSpace2" presStyleCnt="0"/>
      <dgm:spPr/>
    </dgm:pt>
    <dgm:pt modelId="{A0FED940-A9E8-46ED-9690-0856AC6BAAD8}" type="pres">
      <dgm:prSet presAssocID="{BE52FEC0-062F-4CD7-BBE9-DB48F32F30A8}" presName="childNode" presStyleLbl="node1" presStyleIdx="10" presStyleCnt="13">
        <dgm:presLayoutVars>
          <dgm:bulletEnabled val="1"/>
        </dgm:presLayoutVars>
      </dgm:prSet>
      <dgm:spPr/>
    </dgm:pt>
    <dgm:pt modelId="{1E29517E-1AE1-4D6D-B133-A3636F34732A}" type="pres">
      <dgm:prSet presAssocID="{BE52FEC0-062F-4CD7-BBE9-DB48F32F30A8}" presName="aSpace2" presStyleCnt="0"/>
      <dgm:spPr/>
    </dgm:pt>
    <dgm:pt modelId="{03403FF2-0838-41C6-991D-C8E39C960E11}" type="pres">
      <dgm:prSet presAssocID="{ACD64506-1C19-48F5-BE7C-F5CC4E7976E5}" presName="childNode" presStyleLbl="node1" presStyleIdx="11" presStyleCnt="13">
        <dgm:presLayoutVars>
          <dgm:bulletEnabled val="1"/>
        </dgm:presLayoutVars>
      </dgm:prSet>
      <dgm:spPr/>
    </dgm:pt>
    <dgm:pt modelId="{DF386E9D-9749-0842-8FFA-891EED21B9A0}" type="pres">
      <dgm:prSet presAssocID="{20D88B1F-F2BC-BD41-8A6C-B296158359DD}" presName="aSpace" presStyleCnt="0"/>
      <dgm:spPr/>
    </dgm:pt>
    <dgm:pt modelId="{0306F487-E808-224A-B251-71F3917D825B}" type="pres">
      <dgm:prSet presAssocID="{6231BBDC-0A99-2042-AAEE-F664BD6FDBB4}" presName="compNode" presStyleCnt="0"/>
      <dgm:spPr/>
    </dgm:pt>
    <dgm:pt modelId="{F528D333-0CBC-8049-8727-887FC255A1B3}" type="pres">
      <dgm:prSet presAssocID="{6231BBDC-0A99-2042-AAEE-F664BD6FDBB4}" presName="aNode" presStyleLbl="bgShp" presStyleIdx="4" presStyleCnt="5"/>
      <dgm:spPr/>
    </dgm:pt>
    <dgm:pt modelId="{694F7A6B-D997-DB42-8811-0704D069AB65}" type="pres">
      <dgm:prSet presAssocID="{6231BBDC-0A99-2042-AAEE-F664BD6FDBB4}" presName="textNode" presStyleLbl="bgShp" presStyleIdx="4" presStyleCnt="5"/>
      <dgm:spPr/>
    </dgm:pt>
    <dgm:pt modelId="{EEEF3185-96B5-8044-9BF1-46D5718A0DF2}" type="pres">
      <dgm:prSet presAssocID="{6231BBDC-0A99-2042-AAEE-F664BD6FDBB4}" presName="compChildNode" presStyleCnt="0"/>
      <dgm:spPr/>
    </dgm:pt>
    <dgm:pt modelId="{41306AFE-1A43-0F42-83B6-29C18E8AE60D}" type="pres">
      <dgm:prSet presAssocID="{6231BBDC-0A99-2042-AAEE-F664BD6FDBB4}" presName="theInnerList" presStyleCnt="0"/>
      <dgm:spPr/>
    </dgm:pt>
    <dgm:pt modelId="{F295DB81-0436-E64D-A433-7FFC53B2A47C}" type="pres">
      <dgm:prSet presAssocID="{68EE7F5C-200F-B044-B9E7-A8BA0F9EB8E3}" presName="childNode" presStyleLbl="node1" presStyleIdx="12" presStyleCnt="13">
        <dgm:presLayoutVars>
          <dgm:bulletEnabled val="1"/>
        </dgm:presLayoutVars>
      </dgm:prSet>
      <dgm:spPr/>
    </dgm:pt>
  </dgm:ptLst>
  <dgm:cxnLst>
    <dgm:cxn modelId="{B7C40317-5D12-D145-A8B0-279A5CE3E3F9}" type="presOf" srcId="{452B3076-0D1B-3C4D-B090-7C4549C26105}" destId="{780ECB04-9C36-6741-90C2-7032E6B62C1A}" srcOrd="0" destOrd="0" presId="urn:microsoft.com/office/officeart/2005/8/layout/lProcess2"/>
    <dgm:cxn modelId="{C3EE3820-454C-BB47-988E-5C60920F26AF}" srcId="{C66D6FC8-D635-CD47-9842-BBD8D0D9B4DF}" destId="{452B3076-0D1B-3C4D-B090-7C4549C26105}" srcOrd="0" destOrd="0" parTransId="{5F1E5A27-2627-3947-9B08-CF3454CDA085}" sibTransId="{773647E3-4ADF-2749-B46B-66F4F608D2CB}"/>
    <dgm:cxn modelId="{B75A1621-5E19-294A-9950-E568CC32DA0C}" type="presOf" srcId="{AAA6AC28-9B6C-3D4C-A902-39D379CD654F}" destId="{6BFC54FA-7E70-634F-A145-E0E65CC08E69}" srcOrd="1" destOrd="0" presId="urn:microsoft.com/office/officeart/2005/8/layout/lProcess2"/>
    <dgm:cxn modelId="{0742BF28-036F-EA4A-9807-FB57CAA74B1F}" type="presOf" srcId="{80AE2384-D7B2-C547-82E6-78B9C5B697B5}" destId="{FBBF529E-DFF4-154C-85BE-C1561C7BAB50}" srcOrd="0" destOrd="0" presId="urn:microsoft.com/office/officeart/2005/8/layout/lProcess2"/>
    <dgm:cxn modelId="{62C7F12F-B75A-FA4B-A02D-639880645847}" type="presOf" srcId="{94156DDC-5C30-424F-8F5B-8BA08681E1D2}" destId="{45A713CC-A9CF-E343-A876-805FCC3F4D69}" srcOrd="0" destOrd="0" presId="urn:microsoft.com/office/officeart/2005/8/layout/lProcess2"/>
    <dgm:cxn modelId="{3C454332-D2A8-8B4F-8249-66FC5ED439FC}" srcId="{80AE2384-D7B2-C547-82E6-78B9C5B697B5}" destId="{6A2D05DE-D58F-D14D-AF43-7B66F288A301}" srcOrd="2" destOrd="0" parTransId="{ED587D03-1874-4445-8002-945606EF2155}" sibTransId="{B57062EF-6AC2-5643-A3A2-62F538AAF753}"/>
    <dgm:cxn modelId="{11BAF934-C27D-764B-863C-EE202CF91A8B}" type="presOf" srcId="{867F1207-68E1-F04E-AF3F-23B6F5E77C4D}" destId="{BBCE3F33-E725-4B42-9F85-D636A18379AE}" srcOrd="0" destOrd="0" presId="urn:microsoft.com/office/officeart/2005/8/layout/lProcess2"/>
    <dgm:cxn modelId="{F4AFAF3B-5267-FC4F-8D74-2077C39A95AB}" type="presOf" srcId="{6231BBDC-0A99-2042-AAEE-F664BD6FDBB4}" destId="{F528D333-0CBC-8049-8727-887FC255A1B3}" srcOrd="0" destOrd="0" presId="urn:microsoft.com/office/officeart/2005/8/layout/lProcess2"/>
    <dgm:cxn modelId="{36D4CC3C-8166-3546-BE72-60BD90991B55}" type="presOf" srcId="{10952414-67A3-734C-9999-8E30C4C3F4E2}" destId="{9E9EC8A4-B922-2140-8420-0A04393B7ACF}" srcOrd="0" destOrd="0" presId="urn:microsoft.com/office/officeart/2005/8/layout/lProcess2"/>
    <dgm:cxn modelId="{5B961340-67E3-914A-9FE5-EC63F1A862B9}" type="presOf" srcId="{AAA6AC28-9B6C-3D4C-A902-39D379CD654F}" destId="{2ED11FAE-D928-724C-A9B3-CB5ACEB10EB8}" srcOrd="0" destOrd="0" presId="urn:microsoft.com/office/officeart/2005/8/layout/lProcess2"/>
    <dgm:cxn modelId="{6357F664-8789-364E-B482-BE11E8B2565F}" srcId="{AAA6AC28-9B6C-3D4C-A902-39D379CD654F}" destId="{E549A382-EAC5-994B-B885-C3D0756F55D4}" srcOrd="1" destOrd="0" parTransId="{2B71B6ED-29A0-D54C-A816-CEF19CB14B5F}" sibTransId="{55981A8B-0413-6C43-8DCE-543DBA62BCAE}"/>
    <dgm:cxn modelId="{8C4D4D66-4F2A-864C-A9B0-5882C8983B46}" type="presOf" srcId="{20D88B1F-F2BC-BD41-8A6C-B296158359DD}" destId="{C5C5C300-F762-FD45-BBEF-7B749B912CFE}" srcOrd="0" destOrd="0" presId="urn:microsoft.com/office/officeart/2005/8/layout/lProcess2"/>
    <dgm:cxn modelId="{5243A047-7414-4679-BEE5-9DA13D5D3525}" srcId="{20D88B1F-F2BC-BD41-8A6C-B296158359DD}" destId="{ACD64506-1C19-48F5-BE7C-F5CC4E7976E5}" srcOrd="4" destOrd="0" parTransId="{CD70B1EB-5B73-40DA-B64D-7C6CF100EF67}" sibTransId="{BF6A670C-A15A-4823-B3F4-A7ADBF2D59A3}"/>
    <dgm:cxn modelId="{3280CF6A-D8CE-4D44-8EF4-54FF0A95B607}" srcId="{80AE2384-D7B2-C547-82E6-78B9C5B697B5}" destId="{20D88B1F-F2BC-BD41-8A6C-B296158359DD}" srcOrd="3" destOrd="0" parTransId="{947A97B4-259C-F342-AAA6-55BAEA49CEA8}" sibTransId="{A781790D-AF30-D741-820B-81C0F1D26126}"/>
    <dgm:cxn modelId="{D5C8256D-C54B-E04B-AD02-919C624F30C3}" type="presOf" srcId="{6A2D05DE-D58F-D14D-AF43-7B66F288A301}" destId="{3DFF05D7-3AEE-DA4E-995C-C47852F9647F}" srcOrd="1" destOrd="0" presId="urn:microsoft.com/office/officeart/2005/8/layout/lProcess2"/>
    <dgm:cxn modelId="{BBB0F150-625E-A94F-A6AB-5BDE95700B3D}" type="presOf" srcId="{68EE7F5C-200F-B044-B9E7-A8BA0F9EB8E3}" destId="{F295DB81-0436-E64D-A433-7FFC53B2A47C}" srcOrd="0" destOrd="0" presId="urn:microsoft.com/office/officeart/2005/8/layout/lProcess2"/>
    <dgm:cxn modelId="{645C2559-81D5-A248-A24A-C382C71018FB}" type="presOf" srcId="{6231BBDC-0A99-2042-AAEE-F664BD6FDBB4}" destId="{694F7A6B-D997-DB42-8811-0704D069AB65}" srcOrd="1" destOrd="0" presId="urn:microsoft.com/office/officeart/2005/8/layout/lProcess2"/>
    <dgm:cxn modelId="{E05EFE79-F193-684B-8E5A-4AA6558DAD09}" type="presOf" srcId="{6A2D05DE-D58F-D14D-AF43-7B66F288A301}" destId="{CB372EF2-3C74-694F-922D-907B9A18924B}" srcOrd="0" destOrd="0" presId="urn:microsoft.com/office/officeart/2005/8/layout/lProcess2"/>
    <dgm:cxn modelId="{4DD3C58A-4E4C-C04E-A38A-10CF2C060B67}" srcId="{6A2D05DE-D58F-D14D-AF43-7B66F288A301}" destId="{A8C787A2-5B74-4440-A678-2C3678270948}" srcOrd="2" destOrd="0" parTransId="{3085ED43-3A93-8347-9115-95B29695338F}" sibTransId="{343A3AFE-2D54-4549-92E7-BF038C395CE4}"/>
    <dgm:cxn modelId="{EC37548E-1950-DB43-B0D5-7923849D357B}" srcId="{20D88B1F-F2BC-BD41-8A6C-B296158359DD}" destId="{41DD782D-309A-234A-A540-BC40C0F5158D}" srcOrd="2" destOrd="0" parTransId="{C9C40E14-3846-C14D-BE51-A2A1C5D9BF35}" sibTransId="{768703F6-A811-9648-9218-6E9BE92642E7}"/>
    <dgm:cxn modelId="{9428DD8F-1719-9744-8810-4DFA6E9F8AD5}" srcId="{20D88B1F-F2BC-BD41-8A6C-B296158359DD}" destId="{CB94BB59-41AC-5542-86C5-72A4F026947E}" srcOrd="0" destOrd="0" parTransId="{DA402619-52B5-4E4C-9E2E-FFC43576DB93}" sibTransId="{BE002797-0996-C142-AF2D-EF8F29CFEACA}"/>
    <dgm:cxn modelId="{05487E99-7E27-6242-BBA2-64CA1E2C0593}" srcId="{6A2D05DE-D58F-D14D-AF43-7B66F288A301}" destId="{867F1207-68E1-F04E-AF3F-23B6F5E77C4D}" srcOrd="0" destOrd="0" parTransId="{6C51BBA0-E5FB-DC43-9075-AD746340FF0B}" sibTransId="{10D8A37E-0795-5242-A6AA-8FE64AE1B912}"/>
    <dgm:cxn modelId="{3191689C-7591-CC4D-A17C-2358FF41CD10}" type="presOf" srcId="{021B0A79-B3B5-304D-A8C9-C86A86D6BF43}" destId="{679902F8-D0C4-534E-AD7D-D99103786319}" srcOrd="0" destOrd="0" presId="urn:microsoft.com/office/officeart/2005/8/layout/lProcess2"/>
    <dgm:cxn modelId="{EF51059D-723C-534B-A95B-829C8784A7B3}" type="presOf" srcId="{7BCDB012-76D0-0E4C-923A-A96A772F424E}" destId="{F94FE1BA-6647-DE46-AE5B-F07FEB054FF3}" srcOrd="0" destOrd="0" presId="urn:microsoft.com/office/officeart/2005/8/layout/lProcess2"/>
    <dgm:cxn modelId="{AB671D9E-2F49-234E-B7A8-725EEFC61183}" srcId="{20D88B1F-F2BC-BD41-8A6C-B296158359DD}" destId="{021B0A79-B3B5-304D-A8C9-C86A86D6BF43}" srcOrd="1" destOrd="0" parTransId="{AC20D83E-2F65-FA4E-93E8-AF69B4FB383D}" sibTransId="{ACAAD186-D13D-8548-896A-F4D31548CB82}"/>
    <dgm:cxn modelId="{13D3FEA4-A273-F64B-B6FA-6C1EE5D029F9}" srcId="{80AE2384-D7B2-C547-82E6-78B9C5B697B5}" destId="{AAA6AC28-9B6C-3D4C-A902-39D379CD654F}" srcOrd="1" destOrd="0" parTransId="{649D7117-CF8D-9448-B5C0-E167F6DE71FA}" sibTransId="{09F5E0CC-39E8-144B-AA41-6B366C583D76}"/>
    <dgm:cxn modelId="{6C2C13AE-714E-084D-8823-365E9C3EC018}" type="presOf" srcId="{C66D6FC8-D635-CD47-9842-BBD8D0D9B4DF}" destId="{251DD586-A388-DB49-8745-50F6E7A54F0A}" srcOrd="1" destOrd="0" presId="urn:microsoft.com/office/officeart/2005/8/layout/lProcess2"/>
    <dgm:cxn modelId="{DEFE48AF-0192-D149-A8DA-A4F8C5A493D6}" type="presOf" srcId="{A8C787A2-5B74-4440-A678-2C3678270948}" destId="{48859821-BBBD-1347-A343-57C6F227257B}" srcOrd="0" destOrd="0" presId="urn:microsoft.com/office/officeart/2005/8/layout/lProcess2"/>
    <dgm:cxn modelId="{04C0D4B6-84F7-0448-9595-C5800FE315E8}" srcId="{6A2D05DE-D58F-D14D-AF43-7B66F288A301}" destId="{94156DDC-5C30-424F-8F5B-8BA08681E1D2}" srcOrd="3" destOrd="0" parTransId="{163B928A-AC9F-0D40-9A54-F453F3217C67}" sibTransId="{DEFC7E9D-8E26-7445-BA44-3A3E070232DB}"/>
    <dgm:cxn modelId="{F2F9E0BB-AFE9-4EF4-AF6F-3D7129C0D353}" type="presOf" srcId="{BE52FEC0-062F-4CD7-BBE9-DB48F32F30A8}" destId="{A0FED940-A9E8-46ED-9690-0856AC6BAAD8}" srcOrd="0" destOrd="0" presId="urn:microsoft.com/office/officeart/2005/8/layout/lProcess2"/>
    <dgm:cxn modelId="{5E2CC1D1-0682-2948-8148-71CB3EDED1E2}" srcId="{6231BBDC-0A99-2042-AAEE-F664BD6FDBB4}" destId="{68EE7F5C-200F-B044-B9E7-A8BA0F9EB8E3}" srcOrd="0" destOrd="0" parTransId="{46FE9A4D-C051-804D-873F-E4962942C2A7}" sibTransId="{3E1702CD-A6F5-7344-99FF-E4A867668D84}"/>
    <dgm:cxn modelId="{B664EBD4-AC3D-9142-8809-58C5EFF3167A}" type="presOf" srcId="{C66D6FC8-D635-CD47-9842-BBD8D0D9B4DF}" destId="{E2CCE1CB-48D4-D247-8C3E-99BCE3924377}" srcOrd="0" destOrd="0" presId="urn:microsoft.com/office/officeart/2005/8/layout/lProcess2"/>
    <dgm:cxn modelId="{304F1CD9-B0C8-C740-B622-49082C0B7D13}" type="presOf" srcId="{41DD782D-309A-234A-A540-BC40C0F5158D}" destId="{9682455C-E581-9848-95A3-05288E261B5A}" srcOrd="0" destOrd="0" presId="urn:microsoft.com/office/officeart/2005/8/layout/lProcess2"/>
    <dgm:cxn modelId="{4DDE48E1-2307-5E4A-8329-FE3CB38585B9}" srcId="{AAA6AC28-9B6C-3D4C-A902-39D379CD654F}" destId="{10952414-67A3-734C-9999-8E30C4C3F4E2}" srcOrd="0" destOrd="0" parTransId="{8098A7A6-B613-9B4C-8769-013516402669}" sibTransId="{8DD653E0-7428-8E4D-A4FE-9AA3C7F7210C}"/>
    <dgm:cxn modelId="{A3F4BAE3-5DB0-4178-945F-4A38F8C0670F}" type="presOf" srcId="{ACD64506-1C19-48F5-BE7C-F5CC4E7976E5}" destId="{03403FF2-0838-41C6-991D-C8E39C960E11}" srcOrd="0" destOrd="0" presId="urn:microsoft.com/office/officeart/2005/8/layout/lProcess2"/>
    <dgm:cxn modelId="{BC1A6FE7-DEE3-B241-9751-26A5DBD5D209}" srcId="{80AE2384-D7B2-C547-82E6-78B9C5B697B5}" destId="{C66D6FC8-D635-CD47-9842-BBD8D0D9B4DF}" srcOrd="0" destOrd="0" parTransId="{E2D73CA4-1051-294C-A9ED-CAC050BC879C}" sibTransId="{1BC720D3-521F-6E4B-A3D9-9F8BBCAF7BCA}"/>
    <dgm:cxn modelId="{859BB8E7-DBD8-7A48-A327-0533C0C4E795}" type="presOf" srcId="{20D88B1F-F2BC-BD41-8A6C-B296158359DD}" destId="{AC9E63FA-9374-7842-9CE7-88082CFAAF38}" srcOrd="1" destOrd="0" presId="urn:microsoft.com/office/officeart/2005/8/layout/lProcess2"/>
    <dgm:cxn modelId="{CDEF3DEF-65FA-2449-A494-8C85CD469AA8}" srcId="{80AE2384-D7B2-C547-82E6-78B9C5B697B5}" destId="{6231BBDC-0A99-2042-AAEE-F664BD6FDBB4}" srcOrd="4" destOrd="0" parTransId="{66BAB755-EBE5-CE4B-B149-9D7E65ECC6BF}" sibTransId="{A66CD876-6C0E-E647-9660-49FBB7940539}"/>
    <dgm:cxn modelId="{8B7EFDEF-6840-894E-BD2B-13DC9F28BB1A}" type="presOf" srcId="{E549A382-EAC5-994B-B885-C3D0756F55D4}" destId="{D3D28DDD-9DAF-4E4E-B065-8AF242ED2015}" srcOrd="0" destOrd="0" presId="urn:microsoft.com/office/officeart/2005/8/layout/lProcess2"/>
    <dgm:cxn modelId="{773645F2-A297-DE41-B54B-D21D16D1D9CB}" srcId="{6A2D05DE-D58F-D14D-AF43-7B66F288A301}" destId="{7BCDB012-76D0-0E4C-923A-A96A772F424E}" srcOrd="1" destOrd="0" parTransId="{335F7136-BCD7-6543-BA39-EEFF3A7E1AA0}" sibTransId="{B35158BE-18E5-AB49-9484-C398165B59EB}"/>
    <dgm:cxn modelId="{7165DBF2-6E62-444E-85CD-B166D486F8B7}" type="presOf" srcId="{CB94BB59-41AC-5542-86C5-72A4F026947E}" destId="{8DD994B9-D4A6-0749-B367-30E9D37FED13}" srcOrd="0" destOrd="0" presId="urn:microsoft.com/office/officeart/2005/8/layout/lProcess2"/>
    <dgm:cxn modelId="{A238E1FA-3E9E-48FF-A619-BAA35F4BA908}" srcId="{20D88B1F-F2BC-BD41-8A6C-B296158359DD}" destId="{BE52FEC0-062F-4CD7-BBE9-DB48F32F30A8}" srcOrd="3" destOrd="0" parTransId="{9665D82C-4A15-4C92-A49E-0B47FC83ABF9}" sibTransId="{ED90EE87-9C36-411A-BCD4-EE9A9BD65CAB}"/>
    <dgm:cxn modelId="{899F480D-0A3D-4E42-8B6A-111E82A82C3D}" type="presParOf" srcId="{FBBF529E-DFF4-154C-85BE-C1561C7BAB50}" destId="{A56543D1-72C3-5B45-8702-4E18A5BCAB23}" srcOrd="0" destOrd="0" presId="urn:microsoft.com/office/officeart/2005/8/layout/lProcess2"/>
    <dgm:cxn modelId="{37400E1A-A1E2-3643-BEB0-149938AE3FD4}" type="presParOf" srcId="{A56543D1-72C3-5B45-8702-4E18A5BCAB23}" destId="{E2CCE1CB-48D4-D247-8C3E-99BCE3924377}" srcOrd="0" destOrd="0" presId="urn:microsoft.com/office/officeart/2005/8/layout/lProcess2"/>
    <dgm:cxn modelId="{F7AE5035-8259-4240-ACCD-D0F05BDE8B2D}" type="presParOf" srcId="{A56543D1-72C3-5B45-8702-4E18A5BCAB23}" destId="{251DD586-A388-DB49-8745-50F6E7A54F0A}" srcOrd="1" destOrd="0" presId="urn:microsoft.com/office/officeart/2005/8/layout/lProcess2"/>
    <dgm:cxn modelId="{27BBAC48-D208-2842-8A39-43CD1E0B486C}" type="presParOf" srcId="{A56543D1-72C3-5B45-8702-4E18A5BCAB23}" destId="{C5428202-AF5B-5845-902D-47E91C89E81F}" srcOrd="2" destOrd="0" presId="urn:microsoft.com/office/officeart/2005/8/layout/lProcess2"/>
    <dgm:cxn modelId="{E4F0092D-3593-4143-B3DF-4D95B07D94A5}" type="presParOf" srcId="{C5428202-AF5B-5845-902D-47E91C89E81F}" destId="{CD01930C-2B54-3241-A972-177AA914B65A}" srcOrd="0" destOrd="0" presId="urn:microsoft.com/office/officeart/2005/8/layout/lProcess2"/>
    <dgm:cxn modelId="{35491778-EB38-BE4D-9AE1-BC0A2FF559EE}" type="presParOf" srcId="{CD01930C-2B54-3241-A972-177AA914B65A}" destId="{780ECB04-9C36-6741-90C2-7032E6B62C1A}" srcOrd="0" destOrd="0" presId="urn:microsoft.com/office/officeart/2005/8/layout/lProcess2"/>
    <dgm:cxn modelId="{4D1CDDF5-6A8C-EC4D-951C-6314A5FD3ACA}" type="presParOf" srcId="{FBBF529E-DFF4-154C-85BE-C1561C7BAB50}" destId="{218B999D-3206-A341-BB9D-7A0003479B35}" srcOrd="1" destOrd="0" presId="urn:microsoft.com/office/officeart/2005/8/layout/lProcess2"/>
    <dgm:cxn modelId="{0DCB15AC-3984-2B40-8093-FA7E2AF517DA}" type="presParOf" srcId="{FBBF529E-DFF4-154C-85BE-C1561C7BAB50}" destId="{BCC77177-5F3B-7146-ABB7-58CD82460231}" srcOrd="2" destOrd="0" presId="urn:microsoft.com/office/officeart/2005/8/layout/lProcess2"/>
    <dgm:cxn modelId="{F65CEC4C-0CF2-B047-B491-13FE0B9A0718}" type="presParOf" srcId="{BCC77177-5F3B-7146-ABB7-58CD82460231}" destId="{2ED11FAE-D928-724C-A9B3-CB5ACEB10EB8}" srcOrd="0" destOrd="0" presId="urn:microsoft.com/office/officeart/2005/8/layout/lProcess2"/>
    <dgm:cxn modelId="{0E90D0A3-A4D2-A742-9797-31882B6C4CFD}" type="presParOf" srcId="{BCC77177-5F3B-7146-ABB7-58CD82460231}" destId="{6BFC54FA-7E70-634F-A145-E0E65CC08E69}" srcOrd="1" destOrd="0" presId="urn:microsoft.com/office/officeart/2005/8/layout/lProcess2"/>
    <dgm:cxn modelId="{D95D74C8-1A5B-E140-93FF-58D2CB7D58D6}" type="presParOf" srcId="{BCC77177-5F3B-7146-ABB7-58CD82460231}" destId="{46EB9215-8934-9D45-945A-20D1B2E2BBB1}" srcOrd="2" destOrd="0" presId="urn:microsoft.com/office/officeart/2005/8/layout/lProcess2"/>
    <dgm:cxn modelId="{3C2C787A-225C-B345-8E03-357BE385063C}" type="presParOf" srcId="{46EB9215-8934-9D45-945A-20D1B2E2BBB1}" destId="{15E1F4F8-3590-5949-A33A-D5CE63FA7DC2}" srcOrd="0" destOrd="0" presId="urn:microsoft.com/office/officeart/2005/8/layout/lProcess2"/>
    <dgm:cxn modelId="{43DFF8E7-BD5A-414B-BAFD-5A0E83FF5A46}" type="presParOf" srcId="{15E1F4F8-3590-5949-A33A-D5CE63FA7DC2}" destId="{9E9EC8A4-B922-2140-8420-0A04393B7ACF}" srcOrd="0" destOrd="0" presId="urn:microsoft.com/office/officeart/2005/8/layout/lProcess2"/>
    <dgm:cxn modelId="{24569638-140C-054F-A85C-0FCB30828BE1}" type="presParOf" srcId="{15E1F4F8-3590-5949-A33A-D5CE63FA7DC2}" destId="{806C7CE7-513E-1E47-9793-ACB93309821E}" srcOrd="1" destOrd="0" presId="urn:microsoft.com/office/officeart/2005/8/layout/lProcess2"/>
    <dgm:cxn modelId="{B5B29B10-6911-BA47-AB2E-45C38E8AC274}" type="presParOf" srcId="{15E1F4F8-3590-5949-A33A-D5CE63FA7DC2}" destId="{D3D28DDD-9DAF-4E4E-B065-8AF242ED2015}" srcOrd="2" destOrd="0" presId="urn:microsoft.com/office/officeart/2005/8/layout/lProcess2"/>
    <dgm:cxn modelId="{5058E2A5-5C50-704B-B850-F5336A9080E3}" type="presParOf" srcId="{FBBF529E-DFF4-154C-85BE-C1561C7BAB50}" destId="{2CCCE77A-27E3-B740-9564-E6BAD95BD047}" srcOrd="3" destOrd="0" presId="urn:microsoft.com/office/officeart/2005/8/layout/lProcess2"/>
    <dgm:cxn modelId="{7183D7DD-81D5-4747-AB8E-F2559820CC6F}" type="presParOf" srcId="{FBBF529E-DFF4-154C-85BE-C1561C7BAB50}" destId="{3DB24D59-8F9A-CE4B-A7BB-FF9F4FEFBAE0}" srcOrd="4" destOrd="0" presId="urn:microsoft.com/office/officeart/2005/8/layout/lProcess2"/>
    <dgm:cxn modelId="{22009ADD-B245-D64E-87A5-7AE492A9F1B8}" type="presParOf" srcId="{3DB24D59-8F9A-CE4B-A7BB-FF9F4FEFBAE0}" destId="{CB372EF2-3C74-694F-922D-907B9A18924B}" srcOrd="0" destOrd="0" presId="urn:microsoft.com/office/officeart/2005/8/layout/lProcess2"/>
    <dgm:cxn modelId="{A163AA17-DDC9-B04E-96C2-F1AAC3FC9824}" type="presParOf" srcId="{3DB24D59-8F9A-CE4B-A7BB-FF9F4FEFBAE0}" destId="{3DFF05D7-3AEE-DA4E-995C-C47852F9647F}" srcOrd="1" destOrd="0" presId="urn:microsoft.com/office/officeart/2005/8/layout/lProcess2"/>
    <dgm:cxn modelId="{CD1AFB7A-563B-6941-81B7-2314CD078261}" type="presParOf" srcId="{3DB24D59-8F9A-CE4B-A7BB-FF9F4FEFBAE0}" destId="{58615D7A-CC9A-9C46-955D-B50698DE186D}" srcOrd="2" destOrd="0" presId="urn:microsoft.com/office/officeart/2005/8/layout/lProcess2"/>
    <dgm:cxn modelId="{1AE7CC4B-D3A1-A547-A13F-8A70AA81122B}" type="presParOf" srcId="{58615D7A-CC9A-9C46-955D-B50698DE186D}" destId="{7C8C53A0-A108-7C4C-B6BF-B6683559FD2E}" srcOrd="0" destOrd="0" presId="urn:microsoft.com/office/officeart/2005/8/layout/lProcess2"/>
    <dgm:cxn modelId="{6601C516-13BC-E442-9D9E-65521000EE59}" type="presParOf" srcId="{7C8C53A0-A108-7C4C-B6BF-B6683559FD2E}" destId="{BBCE3F33-E725-4B42-9F85-D636A18379AE}" srcOrd="0" destOrd="0" presId="urn:microsoft.com/office/officeart/2005/8/layout/lProcess2"/>
    <dgm:cxn modelId="{4CE7BDCF-D619-0044-A395-CD1B35A7843D}" type="presParOf" srcId="{7C8C53A0-A108-7C4C-B6BF-B6683559FD2E}" destId="{76CA738C-E227-2840-9230-8CC45C3263D0}" srcOrd="1" destOrd="0" presId="urn:microsoft.com/office/officeart/2005/8/layout/lProcess2"/>
    <dgm:cxn modelId="{8E22CAC6-F74C-FF4A-BD8D-E77188D39401}" type="presParOf" srcId="{7C8C53A0-A108-7C4C-B6BF-B6683559FD2E}" destId="{F94FE1BA-6647-DE46-AE5B-F07FEB054FF3}" srcOrd="2" destOrd="0" presId="urn:microsoft.com/office/officeart/2005/8/layout/lProcess2"/>
    <dgm:cxn modelId="{4BF09C08-3C9B-FE46-BA78-1EB4BC48EE01}" type="presParOf" srcId="{7C8C53A0-A108-7C4C-B6BF-B6683559FD2E}" destId="{0AC35696-F935-BB49-8786-FBF92A0C00B5}" srcOrd="3" destOrd="0" presId="urn:microsoft.com/office/officeart/2005/8/layout/lProcess2"/>
    <dgm:cxn modelId="{D8690F36-624F-CF43-8368-028F19E69E5C}" type="presParOf" srcId="{7C8C53A0-A108-7C4C-B6BF-B6683559FD2E}" destId="{48859821-BBBD-1347-A343-57C6F227257B}" srcOrd="4" destOrd="0" presId="urn:microsoft.com/office/officeart/2005/8/layout/lProcess2"/>
    <dgm:cxn modelId="{E9CC9BA5-C1D6-F14D-A4FB-413290820174}" type="presParOf" srcId="{7C8C53A0-A108-7C4C-B6BF-B6683559FD2E}" destId="{A2E30D93-FF75-A046-AB73-1090F7428B70}" srcOrd="5" destOrd="0" presId="urn:microsoft.com/office/officeart/2005/8/layout/lProcess2"/>
    <dgm:cxn modelId="{2BA7F4B9-1938-C949-9984-C74C0BA6C55D}" type="presParOf" srcId="{7C8C53A0-A108-7C4C-B6BF-B6683559FD2E}" destId="{45A713CC-A9CF-E343-A876-805FCC3F4D69}" srcOrd="6" destOrd="0" presId="urn:microsoft.com/office/officeart/2005/8/layout/lProcess2"/>
    <dgm:cxn modelId="{BD301E35-54CB-6A4C-9F39-1A2BA05E599D}" type="presParOf" srcId="{FBBF529E-DFF4-154C-85BE-C1561C7BAB50}" destId="{B715AFF9-A74A-4A48-9C3E-3AC6CFCAB6EA}" srcOrd="5" destOrd="0" presId="urn:microsoft.com/office/officeart/2005/8/layout/lProcess2"/>
    <dgm:cxn modelId="{6076C9E2-7073-884A-A5D5-8941A3F2F214}" type="presParOf" srcId="{FBBF529E-DFF4-154C-85BE-C1561C7BAB50}" destId="{27175664-C583-3142-8083-0AFBCF113705}" srcOrd="6" destOrd="0" presId="urn:microsoft.com/office/officeart/2005/8/layout/lProcess2"/>
    <dgm:cxn modelId="{B999E5EE-D66D-D740-A99E-24435A4F7C31}" type="presParOf" srcId="{27175664-C583-3142-8083-0AFBCF113705}" destId="{C5C5C300-F762-FD45-BBEF-7B749B912CFE}" srcOrd="0" destOrd="0" presId="urn:microsoft.com/office/officeart/2005/8/layout/lProcess2"/>
    <dgm:cxn modelId="{F2664ACE-1460-4940-8811-BAEEC0BA106E}" type="presParOf" srcId="{27175664-C583-3142-8083-0AFBCF113705}" destId="{AC9E63FA-9374-7842-9CE7-88082CFAAF38}" srcOrd="1" destOrd="0" presId="urn:microsoft.com/office/officeart/2005/8/layout/lProcess2"/>
    <dgm:cxn modelId="{5552BA3B-23AF-B648-8AC2-9840DF3E2958}" type="presParOf" srcId="{27175664-C583-3142-8083-0AFBCF113705}" destId="{18408D0B-A306-E644-90CC-EC3B63D2E2CB}" srcOrd="2" destOrd="0" presId="urn:microsoft.com/office/officeart/2005/8/layout/lProcess2"/>
    <dgm:cxn modelId="{78FD2C00-EEFF-074E-93E5-3D114115B9BB}" type="presParOf" srcId="{18408D0B-A306-E644-90CC-EC3B63D2E2CB}" destId="{0D16BEF4-52AA-E44F-8578-84FED55CFD76}" srcOrd="0" destOrd="0" presId="urn:microsoft.com/office/officeart/2005/8/layout/lProcess2"/>
    <dgm:cxn modelId="{0427DFF5-EC06-B844-A81A-D58717AE6087}" type="presParOf" srcId="{0D16BEF4-52AA-E44F-8578-84FED55CFD76}" destId="{8DD994B9-D4A6-0749-B367-30E9D37FED13}" srcOrd="0" destOrd="0" presId="urn:microsoft.com/office/officeart/2005/8/layout/lProcess2"/>
    <dgm:cxn modelId="{A7A8E479-8AE1-CC49-B6A1-1E50416114E7}" type="presParOf" srcId="{0D16BEF4-52AA-E44F-8578-84FED55CFD76}" destId="{67741FD9-D84E-5542-97EB-15705C2F3F61}" srcOrd="1" destOrd="0" presId="urn:microsoft.com/office/officeart/2005/8/layout/lProcess2"/>
    <dgm:cxn modelId="{97CB44CB-BB4E-5E4E-AF49-6F9CEEDC78B1}" type="presParOf" srcId="{0D16BEF4-52AA-E44F-8578-84FED55CFD76}" destId="{679902F8-D0C4-534E-AD7D-D99103786319}" srcOrd="2" destOrd="0" presId="urn:microsoft.com/office/officeart/2005/8/layout/lProcess2"/>
    <dgm:cxn modelId="{939D9CBF-11DC-E948-88D6-F81505327D19}" type="presParOf" srcId="{0D16BEF4-52AA-E44F-8578-84FED55CFD76}" destId="{A55D5EEE-2316-844F-B437-5116E72F99D9}" srcOrd="3" destOrd="0" presId="urn:microsoft.com/office/officeart/2005/8/layout/lProcess2"/>
    <dgm:cxn modelId="{648D4F3E-8D98-C641-AD8C-CD26EC7DBCA0}" type="presParOf" srcId="{0D16BEF4-52AA-E44F-8578-84FED55CFD76}" destId="{9682455C-E581-9848-95A3-05288E261B5A}" srcOrd="4" destOrd="0" presId="urn:microsoft.com/office/officeart/2005/8/layout/lProcess2"/>
    <dgm:cxn modelId="{80885F04-8296-4F28-AF62-C1D501C0B61D}" type="presParOf" srcId="{0D16BEF4-52AA-E44F-8578-84FED55CFD76}" destId="{C466627F-E077-4FE0-9497-8D33D4835B64}" srcOrd="5" destOrd="0" presId="urn:microsoft.com/office/officeart/2005/8/layout/lProcess2"/>
    <dgm:cxn modelId="{2B11E3EE-2377-4E31-BF00-4674542722B9}" type="presParOf" srcId="{0D16BEF4-52AA-E44F-8578-84FED55CFD76}" destId="{A0FED940-A9E8-46ED-9690-0856AC6BAAD8}" srcOrd="6" destOrd="0" presId="urn:microsoft.com/office/officeart/2005/8/layout/lProcess2"/>
    <dgm:cxn modelId="{030BA198-C95E-4C2E-A3B2-3D6A4A967688}" type="presParOf" srcId="{0D16BEF4-52AA-E44F-8578-84FED55CFD76}" destId="{1E29517E-1AE1-4D6D-B133-A3636F34732A}" srcOrd="7" destOrd="0" presId="urn:microsoft.com/office/officeart/2005/8/layout/lProcess2"/>
    <dgm:cxn modelId="{852FC1E5-D938-4625-9619-CD4EEC5326A2}" type="presParOf" srcId="{0D16BEF4-52AA-E44F-8578-84FED55CFD76}" destId="{03403FF2-0838-41C6-991D-C8E39C960E11}" srcOrd="8" destOrd="0" presId="urn:microsoft.com/office/officeart/2005/8/layout/lProcess2"/>
    <dgm:cxn modelId="{872AB8F1-C0F5-764F-AAD7-4443558A8B71}" type="presParOf" srcId="{FBBF529E-DFF4-154C-85BE-C1561C7BAB50}" destId="{DF386E9D-9749-0842-8FFA-891EED21B9A0}" srcOrd="7" destOrd="0" presId="urn:microsoft.com/office/officeart/2005/8/layout/lProcess2"/>
    <dgm:cxn modelId="{D5C72E60-27C1-9A42-8DAD-A6AAB0DECA60}" type="presParOf" srcId="{FBBF529E-DFF4-154C-85BE-C1561C7BAB50}" destId="{0306F487-E808-224A-B251-71F3917D825B}" srcOrd="8" destOrd="0" presId="urn:microsoft.com/office/officeart/2005/8/layout/lProcess2"/>
    <dgm:cxn modelId="{65A7FE17-9468-4044-A27B-A3884C786C13}" type="presParOf" srcId="{0306F487-E808-224A-B251-71F3917D825B}" destId="{F528D333-0CBC-8049-8727-887FC255A1B3}" srcOrd="0" destOrd="0" presId="urn:microsoft.com/office/officeart/2005/8/layout/lProcess2"/>
    <dgm:cxn modelId="{6087959E-9B2A-B944-80FC-6F4A05E2E94E}" type="presParOf" srcId="{0306F487-E808-224A-B251-71F3917D825B}" destId="{694F7A6B-D997-DB42-8811-0704D069AB65}" srcOrd="1" destOrd="0" presId="urn:microsoft.com/office/officeart/2005/8/layout/lProcess2"/>
    <dgm:cxn modelId="{C22C4AAC-B506-7049-93B7-36C3A8C395EF}" type="presParOf" srcId="{0306F487-E808-224A-B251-71F3917D825B}" destId="{EEEF3185-96B5-8044-9BF1-46D5718A0DF2}" srcOrd="2" destOrd="0" presId="urn:microsoft.com/office/officeart/2005/8/layout/lProcess2"/>
    <dgm:cxn modelId="{24176D95-260C-1442-BE99-29912BB0C4B8}" type="presParOf" srcId="{EEEF3185-96B5-8044-9BF1-46D5718A0DF2}" destId="{41306AFE-1A43-0F42-83B6-29C18E8AE60D}" srcOrd="0" destOrd="0" presId="urn:microsoft.com/office/officeart/2005/8/layout/lProcess2"/>
    <dgm:cxn modelId="{38A9F146-7504-7E47-B9AE-23D6A06F71DC}" type="presParOf" srcId="{41306AFE-1A43-0F42-83B6-29C18E8AE60D}" destId="{F295DB81-0436-E64D-A433-7FFC53B2A47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6B1374-F828-5946-A59D-890B88B65258}"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en-GB"/>
        </a:p>
      </dgm:t>
    </dgm:pt>
    <dgm:pt modelId="{21C1EA9F-2ABB-E841-AC71-3C5C899AC880}">
      <dgm:prSet phldrT="[Text]"/>
      <dgm:spPr>
        <a:pattFill prst="pct5">
          <a:fgClr>
            <a:srgbClr val="902182"/>
          </a:fgClr>
          <a:bgClr>
            <a:schemeClr val="bg1"/>
          </a:bgClr>
        </a:pattFill>
        <a:ln>
          <a:solidFill>
            <a:srgbClr val="902182"/>
          </a:solidFill>
        </a:ln>
      </dgm:spPr>
      <dgm:t>
        <a:bodyPr/>
        <a:lstStyle/>
        <a:p>
          <a:pPr>
            <a:buNone/>
          </a:pPr>
          <a:r>
            <a:rPr lang="en-GB" dirty="0"/>
            <a:t>The Built Environment and Architecture</a:t>
          </a:r>
        </a:p>
      </dgm:t>
    </dgm:pt>
    <dgm:pt modelId="{FD73F789-B5E7-8C41-8220-8A30D8E36CE4}" type="parTrans" cxnId="{0DF5BF4E-90DD-1E4D-ADB8-7B09888803C3}">
      <dgm:prSet/>
      <dgm:spPr/>
      <dgm:t>
        <a:bodyPr/>
        <a:lstStyle/>
        <a:p>
          <a:endParaRPr lang="en-GB"/>
        </a:p>
      </dgm:t>
    </dgm:pt>
    <dgm:pt modelId="{CEC0E529-036B-6547-A178-7C24B8C674F3}" type="sibTrans" cxnId="{0DF5BF4E-90DD-1E4D-ADB8-7B09888803C3}">
      <dgm:prSet/>
      <dgm:spPr/>
      <dgm:t>
        <a:bodyPr/>
        <a:lstStyle/>
        <a:p>
          <a:endParaRPr lang="en-GB"/>
        </a:p>
      </dgm:t>
    </dgm:pt>
    <dgm:pt modelId="{4B14A326-D3FC-D24C-8030-C4A40A83EA59}">
      <dgm:prSet phldrT="[Text]"/>
      <dgm:spPr>
        <a:solidFill>
          <a:srgbClr val="902182"/>
        </a:solidFill>
      </dgm:spPr>
      <dgm:t>
        <a:bodyPr/>
        <a:lstStyle/>
        <a:p>
          <a:pPr>
            <a:buNone/>
          </a:pPr>
          <a:r>
            <a:rPr lang="en-GB" dirty="0"/>
            <a:t>Architect Apprenticeship (level 7)</a:t>
          </a:r>
        </a:p>
      </dgm:t>
    </dgm:pt>
    <dgm:pt modelId="{00B08D9D-3F9B-0542-9FC5-55E53575B0DE}" type="parTrans" cxnId="{BA6A875C-CC1E-5D45-9B54-4D4ACAAD8208}">
      <dgm:prSet/>
      <dgm:spPr/>
      <dgm:t>
        <a:bodyPr/>
        <a:lstStyle/>
        <a:p>
          <a:endParaRPr lang="en-GB"/>
        </a:p>
      </dgm:t>
    </dgm:pt>
    <dgm:pt modelId="{C51E59B9-8321-7E49-8B3D-1E16382D98EC}" type="sibTrans" cxnId="{BA6A875C-CC1E-5D45-9B54-4D4ACAAD8208}">
      <dgm:prSet/>
      <dgm:spPr/>
      <dgm:t>
        <a:bodyPr/>
        <a:lstStyle/>
        <a:p>
          <a:endParaRPr lang="en-GB"/>
        </a:p>
      </dgm:t>
    </dgm:pt>
    <dgm:pt modelId="{6AD499BF-0370-974A-8FA6-0C5633EF270D}">
      <dgm:prSet phldrT="[Text]"/>
      <dgm:spPr>
        <a:pattFill prst="pct5">
          <a:fgClr>
            <a:srgbClr val="902182"/>
          </a:fgClr>
          <a:bgClr>
            <a:schemeClr val="bg1"/>
          </a:bgClr>
        </a:pattFill>
        <a:ln>
          <a:solidFill>
            <a:srgbClr val="902182"/>
          </a:solidFill>
        </a:ln>
      </dgm:spPr>
      <dgm:t>
        <a:bodyPr/>
        <a:lstStyle/>
        <a:p>
          <a:pPr>
            <a:buNone/>
          </a:pPr>
          <a:r>
            <a:rPr lang="en-GB" dirty="0"/>
            <a:t>The Built Environment and Architecture</a:t>
          </a:r>
        </a:p>
      </dgm:t>
    </dgm:pt>
    <dgm:pt modelId="{54CD4BBE-9B23-FD43-A5E4-746040A728E3}" type="parTrans" cxnId="{5C260189-A945-934F-857E-3E0A59E5BCDD}">
      <dgm:prSet/>
      <dgm:spPr/>
      <dgm:t>
        <a:bodyPr/>
        <a:lstStyle/>
        <a:p>
          <a:endParaRPr lang="en-GB"/>
        </a:p>
      </dgm:t>
    </dgm:pt>
    <dgm:pt modelId="{4DD2F40A-C823-DA43-A852-F552F3123309}" type="sibTrans" cxnId="{5C260189-A945-934F-857E-3E0A59E5BCDD}">
      <dgm:prSet/>
      <dgm:spPr/>
      <dgm:t>
        <a:bodyPr/>
        <a:lstStyle/>
        <a:p>
          <a:endParaRPr lang="en-GB"/>
        </a:p>
      </dgm:t>
    </dgm:pt>
    <dgm:pt modelId="{C0FC2C9D-4DE2-3B4A-865D-2D0CE809B645}">
      <dgm:prSet phldrT="[Text]"/>
      <dgm:spPr>
        <a:solidFill>
          <a:srgbClr val="902182"/>
        </a:solidFill>
      </dgm:spPr>
      <dgm:t>
        <a:bodyPr/>
        <a:lstStyle/>
        <a:p>
          <a:r>
            <a:rPr lang="en-GB" dirty="0"/>
            <a:t>Building Services Engineering Technician (level 4)</a:t>
          </a:r>
        </a:p>
      </dgm:t>
    </dgm:pt>
    <dgm:pt modelId="{6EE12BA9-43FD-C340-A808-869F12F8EAD7}" type="parTrans" cxnId="{7C2B5CB3-1429-524B-8DCB-ECEF6A79AE69}">
      <dgm:prSet/>
      <dgm:spPr/>
      <dgm:t>
        <a:bodyPr/>
        <a:lstStyle/>
        <a:p>
          <a:endParaRPr lang="en-GB"/>
        </a:p>
      </dgm:t>
    </dgm:pt>
    <dgm:pt modelId="{F2E652FC-7B09-CF45-BB6D-EFC6FE4555A8}" type="sibTrans" cxnId="{7C2B5CB3-1429-524B-8DCB-ECEF6A79AE69}">
      <dgm:prSet/>
      <dgm:spPr/>
      <dgm:t>
        <a:bodyPr/>
        <a:lstStyle/>
        <a:p>
          <a:endParaRPr lang="en-GB"/>
        </a:p>
      </dgm:t>
    </dgm:pt>
    <dgm:pt modelId="{7E14E351-8409-3E49-9EBA-62C7939A8E66}">
      <dgm:prSet phldrT="[Text]"/>
      <dgm:spPr>
        <a:pattFill prst="pct5">
          <a:fgClr>
            <a:srgbClr val="902182"/>
          </a:fgClr>
          <a:bgClr>
            <a:schemeClr val="bg1"/>
          </a:bgClr>
        </a:pattFill>
        <a:ln>
          <a:solidFill>
            <a:srgbClr val="902182"/>
          </a:solidFill>
        </a:ln>
      </dgm:spPr>
      <dgm:t>
        <a:bodyPr/>
        <a:lstStyle/>
        <a:p>
          <a:pPr>
            <a:buNone/>
          </a:pPr>
          <a:r>
            <a:rPr lang="en-GB" dirty="0"/>
            <a:t>The Built Environment and Architecture</a:t>
          </a:r>
        </a:p>
      </dgm:t>
    </dgm:pt>
    <dgm:pt modelId="{29A18B97-0A62-FD4C-A278-8581739482E3}" type="parTrans" cxnId="{E9120329-FE13-A54C-A9D3-C1EF6234799E}">
      <dgm:prSet/>
      <dgm:spPr/>
      <dgm:t>
        <a:bodyPr/>
        <a:lstStyle/>
        <a:p>
          <a:endParaRPr lang="en-GB"/>
        </a:p>
      </dgm:t>
    </dgm:pt>
    <dgm:pt modelId="{E8431A86-D9B9-DB4B-A1C9-DDDDF0F43077}" type="sibTrans" cxnId="{E9120329-FE13-A54C-A9D3-C1EF6234799E}">
      <dgm:prSet/>
      <dgm:spPr/>
      <dgm:t>
        <a:bodyPr/>
        <a:lstStyle/>
        <a:p>
          <a:endParaRPr lang="en-GB"/>
        </a:p>
      </dgm:t>
    </dgm:pt>
    <dgm:pt modelId="{345ACF95-0627-BE42-8A38-55A70A256BB1}">
      <dgm:prSet phldrT="[Text]"/>
      <dgm:spPr>
        <a:solidFill>
          <a:srgbClr val="902182"/>
        </a:solidFill>
      </dgm:spPr>
      <dgm:t>
        <a:bodyPr/>
        <a:lstStyle/>
        <a:p>
          <a:pPr>
            <a:buNone/>
          </a:pPr>
          <a:r>
            <a:rPr lang="en-GB" dirty="0"/>
            <a:t>Construction Quantity Surveyor (level 6)</a:t>
          </a:r>
        </a:p>
      </dgm:t>
    </dgm:pt>
    <dgm:pt modelId="{68FDDA6F-6758-B84A-B170-5E64DDD6DCBD}" type="parTrans" cxnId="{620D0E46-D39B-D64D-AD8E-E09A5A340578}">
      <dgm:prSet/>
      <dgm:spPr/>
      <dgm:t>
        <a:bodyPr/>
        <a:lstStyle/>
        <a:p>
          <a:endParaRPr lang="en-GB"/>
        </a:p>
      </dgm:t>
    </dgm:pt>
    <dgm:pt modelId="{B0FFB51E-8C35-E640-A895-53B8D9F61CFD}" type="sibTrans" cxnId="{620D0E46-D39B-D64D-AD8E-E09A5A340578}">
      <dgm:prSet/>
      <dgm:spPr/>
      <dgm:t>
        <a:bodyPr/>
        <a:lstStyle/>
        <a:p>
          <a:endParaRPr lang="en-GB"/>
        </a:p>
      </dgm:t>
    </dgm:pt>
    <dgm:pt modelId="{D68C456F-4E32-AF44-AB38-B27115983EF3}">
      <dgm:prSet/>
      <dgm:spPr>
        <a:solidFill>
          <a:srgbClr val="902182"/>
        </a:solidFill>
      </dgm:spPr>
      <dgm:t>
        <a:bodyPr/>
        <a:lstStyle/>
        <a:p>
          <a:pPr>
            <a:buNone/>
          </a:pPr>
          <a:r>
            <a:rPr lang="en-GB" dirty="0"/>
            <a:t>Architectural Assistant (level 6) </a:t>
          </a:r>
        </a:p>
      </dgm:t>
    </dgm:pt>
    <dgm:pt modelId="{A18AA943-F82F-C242-BA74-EB5C36FF1183}" type="parTrans" cxnId="{1F36BB8C-2A38-214D-A746-C84D41A12384}">
      <dgm:prSet/>
      <dgm:spPr/>
      <dgm:t>
        <a:bodyPr/>
        <a:lstStyle/>
        <a:p>
          <a:endParaRPr lang="en-GB"/>
        </a:p>
      </dgm:t>
    </dgm:pt>
    <dgm:pt modelId="{0496540C-AF91-D042-9C59-9337D288FD76}" type="sibTrans" cxnId="{1F36BB8C-2A38-214D-A746-C84D41A12384}">
      <dgm:prSet/>
      <dgm:spPr/>
      <dgm:t>
        <a:bodyPr/>
        <a:lstStyle/>
        <a:p>
          <a:endParaRPr lang="en-GB"/>
        </a:p>
      </dgm:t>
    </dgm:pt>
    <dgm:pt modelId="{7838757B-55AE-BC4A-ABD9-75A21F12B71B}">
      <dgm:prSet/>
      <dgm:spPr>
        <a:solidFill>
          <a:srgbClr val="902182"/>
        </a:solidFill>
      </dgm:spPr>
      <dgm:t>
        <a:bodyPr/>
        <a:lstStyle/>
        <a:p>
          <a:pPr>
            <a:buNone/>
          </a:pPr>
          <a:r>
            <a:rPr lang="en-GB" dirty="0"/>
            <a:t>Building Service Design Engineer (level 6)</a:t>
          </a:r>
        </a:p>
      </dgm:t>
    </dgm:pt>
    <dgm:pt modelId="{0F796217-71C3-3A42-A256-3990399517A2}" type="parTrans" cxnId="{F9C4A85F-1365-574D-86D8-3E7C2055051B}">
      <dgm:prSet/>
      <dgm:spPr/>
      <dgm:t>
        <a:bodyPr/>
        <a:lstStyle/>
        <a:p>
          <a:endParaRPr lang="en-GB"/>
        </a:p>
      </dgm:t>
    </dgm:pt>
    <dgm:pt modelId="{08B3240B-E317-1247-BBF0-3F0E86AA9034}" type="sibTrans" cxnId="{F9C4A85F-1365-574D-86D8-3E7C2055051B}">
      <dgm:prSet/>
      <dgm:spPr/>
      <dgm:t>
        <a:bodyPr/>
        <a:lstStyle/>
        <a:p>
          <a:endParaRPr lang="en-GB"/>
        </a:p>
      </dgm:t>
    </dgm:pt>
    <dgm:pt modelId="{3F2FEB13-03ED-4349-990A-FFB1F94C93FC}">
      <dgm:prSet/>
      <dgm:spPr>
        <a:solidFill>
          <a:srgbClr val="902182"/>
        </a:solidFill>
      </dgm:spPr>
      <dgm:t>
        <a:bodyPr/>
        <a:lstStyle/>
        <a:p>
          <a:r>
            <a:rPr lang="en-GB" dirty="0"/>
            <a:t>Building Services Engineering site Management (level 6)</a:t>
          </a:r>
          <a:endParaRPr lang="en-US" dirty="0"/>
        </a:p>
      </dgm:t>
    </dgm:pt>
    <dgm:pt modelId="{6741C681-4948-884F-8710-415EC3AC1164}" type="parTrans" cxnId="{EF8CC7AC-33A4-CD4B-806B-459431E215D3}">
      <dgm:prSet/>
      <dgm:spPr/>
      <dgm:t>
        <a:bodyPr/>
        <a:lstStyle/>
        <a:p>
          <a:endParaRPr lang="en-GB"/>
        </a:p>
      </dgm:t>
    </dgm:pt>
    <dgm:pt modelId="{E75C6681-0C98-FD4A-AADC-559BABD121A2}" type="sibTrans" cxnId="{EF8CC7AC-33A4-CD4B-806B-459431E215D3}">
      <dgm:prSet/>
      <dgm:spPr/>
      <dgm:t>
        <a:bodyPr/>
        <a:lstStyle/>
        <a:p>
          <a:endParaRPr lang="en-GB"/>
        </a:p>
      </dgm:t>
    </dgm:pt>
    <dgm:pt modelId="{6C532B19-26F3-C944-A95A-46A193A498A4}">
      <dgm:prSet/>
      <dgm:spPr>
        <a:solidFill>
          <a:srgbClr val="902182"/>
        </a:solidFill>
      </dgm:spPr>
      <dgm:t>
        <a:bodyPr/>
        <a:lstStyle/>
        <a:p>
          <a:pPr>
            <a:buNone/>
          </a:pPr>
          <a:r>
            <a:rPr lang="en-GB" dirty="0"/>
            <a:t>Chartered Surveying Degree (Quantity Surveying) (level 6)</a:t>
          </a:r>
          <a:endParaRPr lang="en-US" dirty="0"/>
        </a:p>
      </dgm:t>
    </dgm:pt>
    <dgm:pt modelId="{1856DB4C-A8DA-554D-86AB-4965AE7EBCAA}" type="parTrans" cxnId="{E4D275A3-A353-6243-8B5A-94384F98D8DA}">
      <dgm:prSet/>
      <dgm:spPr/>
      <dgm:t>
        <a:bodyPr/>
        <a:lstStyle/>
        <a:p>
          <a:endParaRPr lang="en-GB"/>
        </a:p>
      </dgm:t>
    </dgm:pt>
    <dgm:pt modelId="{0057F35E-8AF4-F244-ABDA-990B6F9297A8}" type="sibTrans" cxnId="{E4D275A3-A353-6243-8B5A-94384F98D8DA}">
      <dgm:prSet/>
      <dgm:spPr/>
      <dgm:t>
        <a:bodyPr/>
        <a:lstStyle/>
        <a:p>
          <a:endParaRPr lang="en-GB"/>
        </a:p>
      </dgm:t>
    </dgm:pt>
    <dgm:pt modelId="{316D41F2-1561-1046-8A6C-9D52892839F8}">
      <dgm:prSet/>
      <dgm:spPr>
        <a:solidFill>
          <a:srgbClr val="902182"/>
        </a:solidFill>
      </dgm:spPr>
      <dgm:t>
        <a:bodyPr/>
        <a:lstStyle/>
        <a:p>
          <a:pPr>
            <a:buNone/>
          </a:pPr>
          <a:r>
            <a:rPr lang="en-GB" dirty="0"/>
            <a:t>Chartered Surveying Degree (Building Surveying) (level 6)</a:t>
          </a:r>
          <a:endParaRPr lang="en-US" dirty="0"/>
        </a:p>
      </dgm:t>
    </dgm:pt>
    <dgm:pt modelId="{569D9417-B833-4142-A390-3D78B6A661A4}" type="parTrans" cxnId="{9851D6C3-CC9C-A44E-BE49-99ECB98FE7B1}">
      <dgm:prSet/>
      <dgm:spPr/>
      <dgm:t>
        <a:bodyPr/>
        <a:lstStyle/>
        <a:p>
          <a:endParaRPr lang="en-GB"/>
        </a:p>
      </dgm:t>
    </dgm:pt>
    <dgm:pt modelId="{778CC94F-43CF-4742-BBBD-BA47C0D2405B}" type="sibTrans" cxnId="{9851D6C3-CC9C-A44E-BE49-99ECB98FE7B1}">
      <dgm:prSet/>
      <dgm:spPr/>
      <dgm:t>
        <a:bodyPr/>
        <a:lstStyle/>
        <a:p>
          <a:endParaRPr lang="en-GB"/>
        </a:p>
      </dgm:t>
    </dgm:pt>
    <dgm:pt modelId="{FC81DD54-5F09-DF4F-BAEE-274F845E2C0F}">
      <dgm:prSet phldrT="[Text]"/>
      <dgm:spPr>
        <a:solidFill>
          <a:srgbClr val="902182"/>
        </a:solidFill>
      </dgm:spPr>
      <dgm:t>
        <a:bodyPr/>
        <a:lstStyle/>
        <a:p>
          <a:r>
            <a:rPr lang="en-GB" dirty="0"/>
            <a:t>Construction</a:t>
          </a:r>
          <a:r>
            <a:rPr lang="en-GB" baseline="0" dirty="0"/>
            <a:t> Site Management (level 6)</a:t>
          </a:r>
          <a:endParaRPr lang="en-GB" dirty="0"/>
        </a:p>
      </dgm:t>
    </dgm:pt>
    <dgm:pt modelId="{8A2EE501-0C82-5345-964F-F4D90C8562E1}" type="parTrans" cxnId="{B27478BD-376F-A24F-AA65-1B6F968731AD}">
      <dgm:prSet/>
      <dgm:spPr/>
      <dgm:t>
        <a:bodyPr/>
        <a:lstStyle/>
        <a:p>
          <a:endParaRPr lang="en-GB"/>
        </a:p>
      </dgm:t>
    </dgm:pt>
    <dgm:pt modelId="{6D00947B-7D16-FD4B-A2EC-A93AB0AE99D6}" type="sibTrans" cxnId="{B27478BD-376F-A24F-AA65-1B6F968731AD}">
      <dgm:prSet/>
      <dgm:spPr/>
      <dgm:t>
        <a:bodyPr/>
        <a:lstStyle/>
        <a:p>
          <a:endParaRPr lang="en-GB"/>
        </a:p>
      </dgm:t>
    </dgm:pt>
    <dgm:pt modelId="{C786C5AB-2922-E349-BB8F-4FF86246E75E}">
      <dgm:prSet phldrT="[Text]"/>
      <dgm:spPr>
        <a:solidFill>
          <a:srgbClr val="902182"/>
        </a:solidFill>
      </dgm:spPr>
      <dgm:t>
        <a:bodyPr/>
        <a:lstStyle/>
        <a:p>
          <a:r>
            <a:rPr lang="en-GB" dirty="0"/>
            <a:t>Design and Construction Management (level 6)</a:t>
          </a:r>
        </a:p>
      </dgm:t>
    </dgm:pt>
    <dgm:pt modelId="{EDE1AFD0-D6C8-084B-9C4F-17C9724123B4}" type="parTrans" cxnId="{AB69E8DE-1F77-244A-B2C6-5C48049FD8B0}">
      <dgm:prSet/>
      <dgm:spPr/>
      <dgm:t>
        <a:bodyPr/>
        <a:lstStyle/>
        <a:p>
          <a:endParaRPr lang="en-GB"/>
        </a:p>
      </dgm:t>
    </dgm:pt>
    <dgm:pt modelId="{F0928DBF-F51E-E543-8AE1-34F4243FBF07}" type="sibTrans" cxnId="{AB69E8DE-1F77-244A-B2C6-5C48049FD8B0}">
      <dgm:prSet/>
      <dgm:spPr/>
      <dgm:t>
        <a:bodyPr/>
        <a:lstStyle/>
        <a:p>
          <a:endParaRPr lang="en-GB"/>
        </a:p>
      </dgm:t>
    </dgm:pt>
    <dgm:pt modelId="{1A1B2904-5AE6-4960-8F4D-FDE0BEA52EC2}">
      <dgm:prSet phldrT="[Text]"/>
      <dgm:spPr>
        <a:solidFill>
          <a:srgbClr val="902182"/>
        </a:solidFill>
      </dgm:spPr>
      <dgm:t>
        <a:bodyPr/>
        <a:lstStyle/>
        <a:p>
          <a:r>
            <a:rPr lang="en-GB"/>
            <a:t>Construction Quantity Surveyor Technician (level 4)</a:t>
          </a:r>
          <a:endParaRPr lang="en-GB" dirty="0"/>
        </a:p>
      </dgm:t>
    </dgm:pt>
    <dgm:pt modelId="{A4EAF6CE-A55C-48CD-A2B0-BC87E4C7387E}" type="parTrans" cxnId="{77BD609F-32BE-41ED-A5B9-209D91099C87}">
      <dgm:prSet/>
      <dgm:spPr/>
      <dgm:t>
        <a:bodyPr/>
        <a:lstStyle/>
        <a:p>
          <a:endParaRPr lang="en-GB"/>
        </a:p>
      </dgm:t>
    </dgm:pt>
    <dgm:pt modelId="{C9CD85A6-F255-4930-8AB3-BBD1CB0D6F0A}" type="sibTrans" cxnId="{77BD609F-32BE-41ED-A5B9-209D91099C87}">
      <dgm:prSet/>
      <dgm:spPr/>
      <dgm:t>
        <a:bodyPr/>
        <a:lstStyle/>
        <a:p>
          <a:endParaRPr lang="en-GB"/>
        </a:p>
      </dgm:t>
    </dgm:pt>
    <dgm:pt modelId="{DC73DE51-EA10-4BB4-825D-E90BCE6659AA}">
      <dgm:prSet/>
      <dgm:spPr>
        <a:solidFill>
          <a:srgbClr val="902182"/>
        </a:solidFill>
      </dgm:spPr>
      <dgm:t>
        <a:bodyPr/>
        <a:lstStyle/>
        <a:p>
          <a:pPr>
            <a:buNone/>
          </a:pPr>
          <a:r>
            <a:rPr lang="en-GB" dirty="0"/>
            <a:t>Civil Design Engineer (level 6)</a:t>
          </a:r>
        </a:p>
      </dgm:t>
    </dgm:pt>
    <dgm:pt modelId="{727665B0-9FC9-4200-B1A4-897C96CEB1BF}" type="parTrans" cxnId="{339B0A6D-11EB-437C-9D60-1349006064E4}">
      <dgm:prSet/>
      <dgm:spPr/>
      <dgm:t>
        <a:bodyPr/>
        <a:lstStyle/>
        <a:p>
          <a:endParaRPr lang="en-GB"/>
        </a:p>
      </dgm:t>
    </dgm:pt>
    <dgm:pt modelId="{B8A0A9E0-BF56-462C-A6A1-D9F603D05CDB}" type="sibTrans" cxnId="{339B0A6D-11EB-437C-9D60-1349006064E4}">
      <dgm:prSet/>
      <dgm:spPr/>
      <dgm:t>
        <a:bodyPr/>
        <a:lstStyle/>
        <a:p>
          <a:endParaRPr lang="en-GB"/>
        </a:p>
      </dgm:t>
    </dgm:pt>
    <dgm:pt modelId="{91511DC7-0C4C-4F8D-B60B-8B4CCB4EFAA3}">
      <dgm:prSet/>
      <dgm:spPr>
        <a:solidFill>
          <a:srgbClr val="902182"/>
        </a:solidFill>
      </dgm:spPr>
      <dgm:t>
        <a:bodyPr/>
        <a:lstStyle/>
        <a:p>
          <a:pPr>
            <a:buNone/>
          </a:pPr>
          <a:r>
            <a:rPr lang="en-GB" dirty="0"/>
            <a:t>Construction Site Engineering Technician (level 4)</a:t>
          </a:r>
        </a:p>
      </dgm:t>
    </dgm:pt>
    <dgm:pt modelId="{A077082B-B14C-4616-9E38-E51BFA285F50}" type="parTrans" cxnId="{6B7820BC-364C-47FB-AD81-DE2A921F469E}">
      <dgm:prSet/>
      <dgm:spPr/>
      <dgm:t>
        <a:bodyPr/>
        <a:lstStyle/>
        <a:p>
          <a:endParaRPr lang="en-GB"/>
        </a:p>
      </dgm:t>
    </dgm:pt>
    <dgm:pt modelId="{4CC46AC4-88AB-4DA7-A488-D850E1AA6EA4}" type="sibTrans" cxnId="{6B7820BC-364C-47FB-AD81-DE2A921F469E}">
      <dgm:prSet/>
      <dgm:spPr/>
      <dgm:t>
        <a:bodyPr/>
        <a:lstStyle/>
        <a:p>
          <a:endParaRPr lang="en-GB"/>
        </a:p>
      </dgm:t>
    </dgm:pt>
    <dgm:pt modelId="{08564F74-6DB0-45F1-891E-6EFB758582F4}">
      <dgm:prSet/>
      <dgm:spPr>
        <a:solidFill>
          <a:srgbClr val="902182"/>
        </a:solidFill>
      </dgm:spPr>
      <dgm:t>
        <a:bodyPr/>
        <a:lstStyle/>
        <a:p>
          <a:r>
            <a:rPr lang="en-GB"/>
            <a:t>Construction Design and Build Technician (level 4)</a:t>
          </a:r>
          <a:endParaRPr lang="en-US" dirty="0"/>
        </a:p>
      </dgm:t>
    </dgm:pt>
    <dgm:pt modelId="{5AF0CACC-203E-43CD-8F8B-890FD412B223}" type="parTrans" cxnId="{0A6A413F-F3AC-4DAB-B02D-45A3A3E433EF}">
      <dgm:prSet/>
      <dgm:spPr/>
      <dgm:t>
        <a:bodyPr/>
        <a:lstStyle/>
        <a:p>
          <a:endParaRPr lang="en-GB"/>
        </a:p>
      </dgm:t>
    </dgm:pt>
    <dgm:pt modelId="{F3C6FA19-1B1E-4E39-9D0C-E842855EF4A7}" type="sibTrans" cxnId="{0A6A413F-F3AC-4DAB-B02D-45A3A3E433EF}">
      <dgm:prSet/>
      <dgm:spPr/>
      <dgm:t>
        <a:bodyPr/>
        <a:lstStyle/>
        <a:p>
          <a:endParaRPr lang="en-GB"/>
        </a:p>
      </dgm:t>
    </dgm:pt>
    <dgm:pt modelId="{212E55AB-1F65-4152-80F2-6D24EB55566E}">
      <dgm:prSet phldrT="[Text]"/>
      <dgm:spPr>
        <a:solidFill>
          <a:srgbClr val="902182"/>
        </a:solidFill>
      </dgm:spPr>
      <dgm:t>
        <a:bodyPr/>
        <a:lstStyle/>
        <a:p>
          <a:r>
            <a:rPr lang="en-GB" dirty="0"/>
            <a:t>Construction Site Supervisor (level 4)</a:t>
          </a:r>
        </a:p>
      </dgm:t>
    </dgm:pt>
    <dgm:pt modelId="{E0AD1492-2939-4A91-A582-A8FE32758DCF}" type="parTrans" cxnId="{951E6D63-E4CC-4182-8DA8-2DED4BF87298}">
      <dgm:prSet/>
      <dgm:spPr/>
      <dgm:t>
        <a:bodyPr/>
        <a:lstStyle/>
        <a:p>
          <a:endParaRPr lang="en-GB"/>
        </a:p>
      </dgm:t>
    </dgm:pt>
    <dgm:pt modelId="{EE16CAEC-6DF9-407C-95EC-5CA983051A99}" type="sibTrans" cxnId="{951E6D63-E4CC-4182-8DA8-2DED4BF87298}">
      <dgm:prSet/>
      <dgm:spPr/>
      <dgm:t>
        <a:bodyPr/>
        <a:lstStyle/>
        <a:p>
          <a:endParaRPr lang="en-GB"/>
        </a:p>
      </dgm:t>
    </dgm:pt>
    <dgm:pt modelId="{A21D971D-BC21-4AC1-9000-31B9BAF5DA24}">
      <dgm:prSet phldrT="[Text]"/>
      <dgm:spPr>
        <a:solidFill>
          <a:srgbClr val="902182"/>
        </a:solidFill>
      </dgm:spPr>
      <dgm:t>
        <a:bodyPr/>
        <a:lstStyle/>
        <a:p>
          <a:r>
            <a:rPr lang="en-GB" dirty="0"/>
            <a:t>Acoustics (level 4)</a:t>
          </a:r>
        </a:p>
      </dgm:t>
    </dgm:pt>
    <dgm:pt modelId="{7A2DA6EA-B6CE-41E8-AFA9-DD67C3499FAC}" type="parTrans" cxnId="{1DB7573A-2B01-4377-BD0E-B3AE9FA6A53C}">
      <dgm:prSet/>
      <dgm:spPr/>
      <dgm:t>
        <a:bodyPr/>
        <a:lstStyle/>
        <a:p>
          <a:endParaRPr lang="en-GB"/>
        </a:p>
      </dgm:t>
    </dgm:pt>
    <dgm:pt modelId="{D863E665-7CB3-4D6F-9E64-E0DE0BDD21FA}" type="sibTrans" cxnId="{1DB7573A-2B01-4377-BD0E-B3AE9FA6A53C}">
      <dgm:prSet/>
      <dgm:spPr/>
      <dgm:t>
        <a:bodyPr/>
        <a:lstStyle/>
        <a:p>
          <a:endParaRPr lang="en-GB"/>
        </a:p>
      </dgm:t>
    </dgm:pt>
    <dgm:pt modelId="{F9DE20BC-EAF5-A848-9CA5-B08EF3AD9C1A}" type="pres">
      <dgm:prSet presAssocID="{136B1374-F828-5946-A59D-890B88B65258}" presName="theList" presStyleCnt="0">
        <dgm:presLayoutVars>
          <dgm:dir/>
          <dgm:animLvl val="lvl"/>
          <dgm:resizeHandles val="exact"/>
        </dgm:presLayoutVars>
      </dgm:prSet>
      <dgm:spPr/>
    </dgm:pt>
    <dgm:pt modelId="{39A53D19-2CCA-3F47-B704-5490A2E1AC64}" type="pres">
      <dgm:prSet presAssocID="{21C1EA9F-2ABB-E841-AC71-3C5C899AC880}" presName="compNode" presStyleCnt="0"/>
      <dgm:spPr/>
    </dgm:pt>
    <dgm:pt modelId="{1889B617-411C-2144-93DE-32EA6228F9CC}" type="pres">
      <dgm:prSet presAssocID="{21C1EA9F-2ABB-E841-AC71-3C5C899AC880}" presName="aNode" presStyleLbl="bgShp" presStyleIdx="0" presStyleCnt="3"/>
      <dgm:spPr/>
    </dgm:pt>
    <dgm:pt modelId="{687C6AC9-9C44-B443-A141-9DFEA662DD33}" type="pres">
      <dgm:prSet presAssocID="{21C1EA9F-2ABB-E841-AC71-3C5C899AC880}" presName="textNode" presStyleLbl="bgShp" presStyleIdx="0" presStyleCnt="3"/>
      <dgm:spPr/>
    </dgm:pt>
    <dgm:pt modelId="{F2906B64-AB48-8040-A02E-6212821D9929}" type="pres">
      <dgm:prSet presAssocID="{21C1EA9F-2ABB-E841-AC71-3C5C899AC880}" presName="compChildNode" presStyleCnt="0"/>
      <dgm:spPr/>
    </dgm:pt>
    <dgm:pt modelId="{F3552EA5-19A2-7447-9B32-D8B1A5099FE1}" type="pres">
      <dgm:prSet presAssocID="{21C1EA9F-2ABB-E841-AC71-3C5C899AC880}" presName="theInnerList" presStyleCnt="0"/>
      <dgm:spPr/>
    </dgm:pt>
    <dgm:pt modelId="{725FEC10-F009-0744-B8E0-F3D1D8E5202E}" type="pres">
      <dgm:prSet presAssocID="{4B14A326-D3FC-D24C-8030-C4A40A83EA59}" presName="childNode" presStyleLbl="node1" presStyleIdx="0" presStyleCnt="16">
        <dgm:presLayoutVars>
          <dgm:bulletEnabled val="1"/>
        </dgm:presLayoutVars>
      </dgm:prSet>
      <dgm:spPr/>
    </dgm:pt>
    <dgm:pt modelId="{7A613210-25E2-D145-A01D-69BC4F1CE49F}" type="pres">
      <dgm:prSet presAssocID="{4B14A326-D3FC-D24C-8030-C4A40A83EA59}" presName="aSpace2" presStyleCnt="0"/>
      <dgm:spPr/>
    </dgm:pt>
    <dgm:pt modelId="{F256868F-2EF0-A046-9E56-917D4145EDB7}" type="pres">
      <dgm:prSet presAssocID="{D68C456F-4E32-AF44-AB38-B27115983EF3}" presName="childNode" presStyleLbl="node1" presStyleIdx="1" presStyleCnt="16">
        <dgm:presLayoutVars>
          <dgm:bulletEnabled val="1"/>
        </dgm:presLayoutVars>
      </dgm:prSet>
      <dgm:spPr/>
    </dgm:pt>
    <dgm:pt modelId="{B4109366-CEE5-FA4F-A73D-5D7F8DC00BA0}" type="pres">
      <dgm:prSet presAssocID="{D68C456F-4E32-AF44-AB38-B27115983EF3}" presName="aSpace2" presStyleCnt="0"/>
      <dgm:spPr/>
    </dgm:pt>
    <dgm:pt modelId="{6918E8B4-2550-A542-95DD-AED6BB8433C8}" type="pres">
      <dgm:prSet presAssocID="{7838757B-55AE-BC4A-ABD9-75A21F12B71B}" presName="childNode" presStyleLbl="node1" presStyleIdx="2" presStyleCnt="16">
        <dgm:presLayoutVars>
          <dgm:bulletEnabled val="1"/>
        </dgm:presLayoutVars>
      </dgm:prSet>
      <dgm:spPr/>
    </dgm:pt>
    <dgm:pt modelId="{9ADD6BD9-EBCE-49F3-AEF8-33FD3645974E}" type="pres">
      <dgm:prSet presAssocID="{7838757B-55AE-BC4A-ABD9-75A21F12B71B}" presName="aSpace2" presStyleCnt="0"/>
      <dgm:spPr/>
    </dgm:pt>
    <dgm:pt modelId="{7CC9F410-40B3-479E-983E-DC2E57736DB9}" type="pres">
      <dgm:prSet presAssocID="{91511DC7-0C4C-4F8D-B60B-8B4CCB4EFAA3}" presName="childNode" presStyleLbl="node1" presStyleIdx="3" presStyleCnt="16">
        <dgm:presLayoutVars>
          <dgm:bulletEnabled val="1"/>
        </dgm:presLayoutVars>
      </dgm:prSet>
      <dgm:spPr/>
    </dgm:pt>
    <dgm:pt modelId="{E5F5EC0E-E6B5-4036-8E48-3AC69A31E00D}" type="pres">
      <dgm:prSet presAssocID="{91511DC7-0C4C-4F8D-B60B-8B4CCB4EFAA3}" presName="aSpace2" presStyleCnt="0"/>
      <dgm:spPr/>
    </dgm:pt>
    <dgm:pt modelId="{81E6D2D9-E31D-4A0F-8888-B2A7F02CAEB2}" type="pres">
      <dgm:prSet presAssocID="{DC73DE51-EA10-4BB4-825D-E90BCE6659AA}" presName="childNode" presStyleLbl="node1" presStyleIdx="4" presStyleCnt="16">
        <dgm:presLayoutVars>
          <dgm:bulletEnabled val="1"/>
        </dgm:presLayoutVars>
      </dgm:prSet>
      <dgm:spPr/>
    </dgm:pt>
    <dgm:pt modelId="{50515E67-A2A8-8C47-A839-0E08B77DB199}" type="pres">
      <dgm:prSet presAssocID="{21C1EA9F-2ABB-E841-AC71-3C5C899AC880}" presName="aSpace" presStyleCnt="0"/>
      <dgm:spPr/>
    </dgm:pt>
    <dgm:pt modelId="{CA751604-A27B-944F-A8BE-2EE48A79F15D}" type="pres">
      <dgm:prSet presAssocID="{6AD499BF-0370-974A-8FA6-0C5633EF270D}" presName="compNode" presStyleCnt="0"/>
      <dgm:spPr/>
    </dgm:pt>
    <dgm:pt modelId="{1A2BF195-ED99-5F41-B5E2-7A9DD418EE50}" type="pres">
      <dgm:prSet presAssocID="{6AD499BF-0370-974A-8FA6-0C5633EF270D}" presName="aNode" presStyleLbl="bgShp" presStyleIdx="1" presStyleCnt="3"/>
      <dgm:spPr/>
    </dgm:pt>
    <dgm:pt modelId="{22609749-7A89-3B4B-B20D-6F4ECBA69251}" type="pres">
      <dgm:prSet presAssocID="{6AD499BF-0370-974A-8FA6-0C5633EF270D}" presName="textNode" presStyleLbl="bgShp" presStyleIdx="1" presStyleCnt="3"/>
      <dgm:spPr/>
    </dgm:pt>
    <dgm:pt modelId="{DADAF065-59FB-6849-8976-47F9EF1F16BF}" type="pres">
      <dgm:prSet presAssocID="{6AD499BF-0370-974A-8FA6-0C5633EF270D}" presName="compChildNode" presStyleCnt="0"/>
      <dgm:spPr/>
    </dgm:pt>
    <dgm:pt modelId="{4CC48079-1A2A-F440-851B-0793FF6D29D7}" type="pres">
      <dgm:prSet presAssocID="{6AD499BF-0370-974A-8FA6-0C5633EF270D}" presName="theInnerList" presStyleCnt="0"/>
      <dgm:spPr/>
    </dgm:pt>
    <dgm:pt modelId="{3D9C885B-E540-564B-B2A3-F499F9C65DBB}" type="pres">
      <dgm:prSet presAssocID="{C0FC2C9D-4DE2-3B4A-865D-2D0CE809B645}" presName="childNode" presStyleLbl="node1" presStyleIdx="5" presStyleCnt="16">
        <dgm:presLayoutVars>
          <dgm:bulletEnabled val="1"/>
        </dgm:presLayoutVars>
      </dgm:prSet>
      <dgm:spPr/>
    </dgm:pt>
    <dgm:pt modelId="{45287967-FD96-8041-9BFF-17AA8D8079E6}" type="pres">
      <dgm:prSet presAssocID="{C0FC2C9D-4DE2-3B4A-865D-2D0CE809B645}" presName="aSpace2" presStyleCnt="0"/>
      <dgm:spPr/>
    </dgm:pt>
    <dgm:pt modelId="{7A21BDDE-1763-3446-8D87-121980043D19}" type="pres">
      <dgm:prSet presAssocID="{3F2FEB13-03ED-4349-990A-FFB1F94C93FC}" presName="childNode" presStyleLbl="node1" presStyleIdx="6" presStyleCnt="16">
        <dgm:presLayoutVars>
          <dgm:bulletEnabled val="1"/>
        </dgm:presLayoutVars>
      </dgm:prSet>
      <dgm:spPr/>
    </dgm:pt>
    <dgm:pt modelId="{85FF7C47-0E13-0141-A02B-780E766300D5}" type="pres">
      <dgm:prSet presAssocID="{3F2FEB13-03ED-4349-990A-FFB1F94C93FC}" presName="aSpace2" presStyleCnt="0"/>
      <dgm:spPr/>
    </dgm:pt>
    <dgm:pt modelId="{6B5B3820-ED40-CF4E-AF9A-158FA589792D}" type="pres">
      <dgm:prSet presAssocID="{6C532B19-26F3-C944-A95A-46A193A498A4}" presName="childNode" presStyleLbl="node1" presStyleIdx="7" presStyleCnt="16">
        <dgm:presLayoutVars>
          <dgm:bulletEnabled val="1"/>
        </dgm:presLayoutVars>
      </dgm:prSet>
      <dgm:spPr/>
    </dgm:pt>
    <dgm:pt modelId="{36D476D0-02A2-B94C-BAE7-7A6527DD4518}" type="pres">
      <dgm:prSet presAssocID="{6C532B19-26F3-C944-A95A-46A193A498A4}" presName="aSpace2" presStyleCnt="0"/>
      <dgm:spPr/>
    </dgm:pt>
    <dgm:pt modelId="{AF47D616-ABDC-0F4B-9A64-EAE8EBDBCC20}" type="pres">
      <dgm:prSet presAssocID="{316D41F2-1561-1046-8A6C-9D52892839F8}" presName="childNode" presStyleLbl="node1" presStyleIdx="8" presStyleCnt="16">
        <dgm:presLayoutVars>
          <dgm:bulletEnabled val="1"/>
        </dgm:presLayoutVars>
      </dgm:prSet>
      <dgm:spPr/>
    </dgm:pt>
    <dgm:pt modelId="{6CDB7EF1-8AC3-47FB-8CA1-5183EEB68E1E}" type="pres">
      <dgm:prSet presAssocID="{316D41F2-1561-1046-8A6C-9D52892839F8}" presName="aSpace2" presStyleCnt="0"/>
      <dgm:spPr/>
    </dgm:pt>
    <dgm:pt modelId="{0D5B64C7-C15C-4901-9CFE-7C0096A2D5D7}" type="pres">
      <dgm:prSet presAssocID="{08564F74-6DB0-45F1-891E-6EFB758582F4}" presName="childNode" presStyleLbl="node1" presStyleIdx="9" presStyleCnt="16">
        <dgm:presLayoutVars>
          <dgm:bulletEnabled val="1"/>
        </dgm:presLayoutVars>
      </dgm:prSet>
      <dgm:spPr/>
    </dgm:pt>
    <dgm:pt modelId="{963B752A-6D51-A54E-B762-B148C9B3E732}" type="pres">
      <dgm:prSet presAssocID="{6AD499BF-0370-974A-8FA6-0C5633EF270D}" presName="aSpace" presStyleCnt="0"/>
      <dgm:spPr/>
    </dgm:pt>
    <dgm:pt modelId="{BE53EBB8-0144-E741-9912-98CCFE0010F5}" type="pres">
      <dgm:prSet presAssocID="{7E14E351-8409-3E49-9EBA-62C7939A8E66}" presName="compNode" presStyleCnt="0"/>
      <dgm:spPr/>
    </dgm:pt>
    <dgm:pt modelId="{D9E4CA1E-ECD0-4841-A556-92AD4D89CFB4}" type="pres">
      <dgm:prSet presAssocID="{7E14E351-8409-3E49-9EBA-62C7939A8E66}" presName="aNode" presStyleLbl="bgShp" presStyleIdx="2" presStyleCnt="3" custLinFactNeighborX="8289"/>
      <dgm:spPr/>
    </dgm:pt>
    <dgm:pt modelId="{C0EEE9CB-1828-2E46-80D2-558B42AE0898}" type="pres">
      <dgm:prSet presAssocID="{7E14E351-8409-3E49-9EBA-62C7939A8E66}" presName="textNode" presStyleLbl="bgShp" presStyleIdx="2" presStyleCnt="3"/>
      <dgm:spPr/>
    </dgm:pt>
    <dgm:pt modelId="{223687C7-79DB-D949-921A-7D2649543D3B}" type="pres">
      <dgm:prSet presAssocID="{7E14E351-8409-3E49-9EBA-62C7939A8E66}" presName="compChildNode" presStyleCnt="0"/>
      <dgm:spPr/>
    </dgm:pt>
    <dgm:pt modelId="{73A7E091-8733-B84F-829C-F8819C524916}" type="pres">
      <dgm:prSet presAssocID="{7E14E351-8409-3E49-9EBA-62C7939A8E66}" presName="theInnerList" presStyleCnt="0"/>
      <dgm:spPr/>
    </dgm:pt>
    <dgm:pt modelId="{E4D14748-7E8F-5F4E-952B-EB91EC9F2615}" type="pres">
      <dgm:prSet presAssocID="{C786C5AB-2922-E349-BB8F-4FF86246E75E}" presName="childNode" presStyleLbl="node1" presStyleIdx="10" presStyleCnt="16">
        <dgm:presLayoutVars>
          <dgm:bulletEnabled val="1"/>
        </dgm:presLayoutVars>
      </dgm:prSet>
      <dgm:spPr/>
    </dgm:pt>
    <dgm:pt modelId="{392A2ED4-7518-B949-8A79-9A0475C6DA8D}" type="pres">
      <dgm:prSet presAssocID="{C786C5AB-2922-E349-BB8F-4FF86246E75E}" presName="aSpace2" presStyleCnt="0"/>
      <dgm:spPr/>
    </dgm:pt>
    <dgm:pt modelId="{887021F9-EB97-4F0B-9F09-67096798C8FE}" type="pres">
      <dgm:prSet presAssocID="{1A1B2904-5AE6-4960-8F4D-FDE0BEA52EC2}" presName="childNode" presStyleLbl="node1" presStyleIdx="11" presStyleCnt="16">
        <dgm:presLayoutVars>
          <dgm:bulletEnabled val="1"/>
        </dgm:presLayoutVars>
      </dgm:prSet>
      <dgm:spPr/>
    </dgm:pt>
    <dgm:pt modelId="{FF4A9FE7-95D9-4FCA-8175-B3557AC07592}" type="pres">
      <dgm:prSet presAssocID="{1A1B2904-5AE6-4960-8F4D-FDE0BEA52EC2}" presName="aSpace2" presStyleCnt="0"/>
      <dgm:spPr/>
    </dgm:pt>
    <dgm:pt modelId="{5A6344A7-1319-9B45-8935-A06D01E67DC5}" type="pres">
      <dgm:prSet presAssocID="{345ACF95-0627-BE42-8A38-55A70A256BB1}" presName="childNode" presStyleLbl="node1" presStyleIdx="12" presStyleCnt="16">
        <dgm:presLayoutVars>
          <dgm:bulletEnabled val="1"/>
        </dgm:presLayoutVars>
      </dgm:prSet>
      <dgm:spPr/>
    </dgm:pt>
    <dgm:pt modelId="{E6BB5F35-B0D6-5E4B-8E00-C9FD40E395E9}" type="pres">
      <dgm:prSet presAssocID="{345ACF95-0627-BE42-8A38-55A70A256BB1}" presName="aSpace2" presStyleCnt="0"/>
      <dgm:spPr/>
    </dgm:pt>
    <dgm:pt modelId="{EC6A004E-BBD1-BD47-9628-CDD97AA2C325}" type="pres">
      <dgm:prSet presAssocID="{FC81DD54-5F09-DF4F-BAEE-274F845E2C0F}" presName="childNode" presStyleLbl="node1" presStyleIdx="13" presStyleCnt="16">
        <dgm:presLayoutVars>
          <dgm:bulletEnabled val="1"/>
        </dgm:presLayoutVars>
      </dgm:prSet>
      <dgm:spPr/>
    </dgm:pt>
    <dgm:pt modelId="{1782ECF9-4E04-45E6-879D-A129590B0E18}" type="pres">
      <dgm:prSet presAssocID="{FC81DD54-5F09-DF4F-BAEE-274F845E2C0F}" presName="aSpace2" presStyleCnt="0"/>
      <dgm:spPr/>
    </dgm:pt>
    <dgm:pt modelId="{D1EC03EA-1EE4-478B-BB90-73FBBCE51037}" type="pres">
      <dgm:prSet presAssocID="{212E55AB-1F65-4152-80F2-6D24EB55566E}" presName="childNode" presStyleLbl="node1" presStyleIdx="14" presStyleCnt="16">
        <dgm:presLayoutVars>
          <dgm:bulletEnabled val="1"/>
        </dgm:presLayoutVars>
      </dgm:prSet>
      <dgm:spPr/>
    </dgm:pt>
    <dgm:pt modelId="{CF9B1D8F-4FAE-4141-BD1F-99FB6CA9146F}" type="pres">
      <dgm:prSet presAssocID="{212E55AB-1F65-4152-80F2-6D24EB55566E}" presName="aSpace2" presStyleCnt="0"/>
      <dgm:spPr/>
    </dgm:pt>
    <dgm:pt modelId="{197F9FA1-559B-4DD4-A0F3-7836BBD8F148}" type="pres">
      <dgm:prSet presAssocID="{A21D971D-BC21-4AC1-9000-31B9BAF5DA24}" presName="childNode" presStyleLbl="node1" presStyleIdx="15" presStyleCnt="16">
        <dgm:presLayoutVars>
          <dgm:bulletEnabled val="1"/>
        </dgm:presLayoutVars>
      </dgm:prSet>
      <dgm:spPr/>
    </dgm:pt>
  </dgm:ptLst>
  <dgm:cxnLst>
    <dgm:cxn modelId="{962EDB20-E615-3B44-8D23-81D10D2DEA82}" type="presOf" srcId="{345ACF95-0627-BE42-8A38-55A70A256BB1}" destId="{5A6344A7-1319-9B45-8935-A06D01E67DC5}" srcOrd="0" destOrd="0" presId="urn:microsoft.com/office/officeart/2005/8/layout/lProcess2"/>
    <dgm:cxn modelId="{EA4E0C23-7BC8-C54D-B942-2C4385021E1D}" type="presOf" srcId="{7838757B-55AE-BC4A-ABD9-75A21F12B71B}" destId="{6918E8B4-2550-A542-95DD-AED6BB8433C8}" srcOrd="0" destOrd="0" presId="urn:microsoft.com/office/officeart/2005/8/layout/lProcess2"/>
    <dgm:cxn modelId="{7A2F1228-55A1-FC43-9C99-B41E75CAFADC}" type="presOf" srcId="{7E14E351-8409-3E49-9EBA-62C7939A8E66}" destId="{D9E4CA1E-ECD0-4841-A556-92AD4D89CFB4}" srcOrd="0" destOrd="0" presId="urn:microsoft.com/office/officeart/2005/8/layout/lProcess2"/>
    <dgm:cxn modelId="{80E33A28-095F-C24E-899D-D1B39537E4B2}" type="presOf" srcId="{C786C5AB-2922-E349-BB8F-4FF86246E75E}" destId="{E4D14748-7E8F-5F4E-952B-EB91EC9F2615}" srcOrd="0" destOrd="0" presId="urn:microsoft.com/office/officeart/2005/8/layout/lProcess2"/>
    <dgm:cxn modelId="{43D78528-44EB-3748-A576-87803CB9F54D}" type="presOf" srcId="{C0FC2C9D-4DE2-3B4A-865D-2D0CE809B645}" destId="{3D9C885B-E540-564B-B2A3-F499F9C65DBB}" srcOrd="0" destOrd="0" presId="urn:microsoft.com/office/officeart/2005/8/layout/lProcess2"/>
    <dgm:cxn modelId="{E9120329-FE13-A54C-A9D3-C1EF6234799E}" srcId="{136B1374-F828-5946-A59D-890B88B65258}" destId="{7E14E351-8409-3E49-9EBA-62C7939A8E66}" srcOrd="2" destOrd="0" parTransId="{29A18B97-0A62-FD4C-A278-8581739482E3}" sibTransId="{E8431A86-D9B9-DB4B-A1C9-DDDDF0F43077}"/>
    <dgm:cxn modelId="{9781D229-1738-594D-9D78-DFBA88477CC7}" type="presOf" srcId="{3F2FEB13-03ED-4349-990A-FFB1F94C93FC}" destId="{7A21BDDE-1763-3446-8D87-121980043D19}" srcOrd="0" destOrd="0" presId="urn:microsoft.com/office/officeart/2005/8/layout/lProcess2"/>
    <dgm:cxn modelId="{1DB7573A-2B01-4377-BD0E-B3AE9FA6A53C}" srcId="{7E14E351-8409-3E49-9EBA-62C7939A8E66}" destId="{A21D971D-BC21-4AC1-9000-31B9BAF5DA24}" srcOrd="5" destOrd="0" parTransId="{7A2DA6EA-B6CE-41E8-AFA9-DD67C3499FAC}" sibTransId="{D863E665-7CB3-4D6F-9E64-E0DE0BDD21FA}"/>
    <dgm:cxn modelId="{6E40443B-A9D6-9342-B169-82AEEA406C39}" type="presOf" srcId="{21C1EA9F-2ABB-E841-AC71-3C5C899AC880}" destId="{687C6AC9-9C44-B443-A141-9DFEA662DD33}" srcOrd="1" destOrd="0" presId="urn:microsoft.com/office/officeart/2005/8/layout/lProcess2"/>
    <dgm:cxn modelId="{E99DCC3E-CC78-F346-96A7-40FC5C1E5865}" type="presOf" srcId="{D68C456F-4E32-AF44-AB38-B27115983EF3}" destId="{F256868F-2EF0-A046-9E56-917D4145EDB7}" srcOrd="0" destOrd="0" presId="urn:microsoft.com/office/officeart/2005/8/layout/lProcess2"/>
    <dgm:cxn modelId="{0A6A413F-F3AC-4DAB-B02D-45A3A3E433EF}" srcId="{6AD499BF-0370-974A-8FA6-0C5633EF270D}" destId="{08564F74-6DB0-45F1-891E-6EFB758582F4}" srcOrd="4" destOrd="0" parTransId="{5AF0CACC-203E-43CD-8F8B-890FD412B223}" sibTransId="{F3C6FA19-1B1E-4E39-9D0C-E842855EF4A7}"/>
    <dgm:cxn modelId="{BA6A875C-CC1E-5D45-9B54-4D4ACAAD8208}" srcId="{21C1EA9F-2ABB-E841-AC71-3C5C899AC880}" destId="{4B14A326-D3FC-D24C-8030-C4A40A83EA59}" srcOrd="0" destOrd="0" parTransId="{00B08D9D-3F9B-0542-9FC5-55E53575B0DE}" sibTransId="{C51E59B9-8321-7E49-8B3D-1E16382D98EC}"/>
    <dgm:cxn modelId="{F9C4A85F-1365-574D-86D8-3E7C2055051B}" srcId="{21C1EA9F-2ABB-E841-AC71-3C5C899AC880}" destId="{7838757B-55AE-BC4A-ABD9-75A21F12B71B}" srcOrd="2" destOrd="0" parTransId="{0F796217-71C3-3A42-A256-3990399517A2}" sibTransId="{08B3240B-E317-1247-BBF0-3F0E86AA9034}"/>
    <dgm:cxn modelId="{951E6D63-E4CC-4182-8DA8-2DED4BF87298}" srcId="{7E14E351-8409-3E49-9EBA-62C7939A8E66}" destId="{212E55AB-1F65-4152-80F2-6D24EB55566E}" srcOrd="4" destOrd="0" parTransId="{E0AD1492-2939-4A91-A582-A8FE32758DCF}" sibTransId="{EE16CAEC-6DF9-407C-95EC-5CA983051A99}"/>
    <dgm:cxn modelId="{38493145-DA29-49ED-8F0F-7C6888AD0A1F}" type="presOf" srcId="{1A1B2904-5AE6-4960-8F4D-FDE0BEA52EC2}" destId="{887021F9-EB97-4F0B-9F09-67096798C8FE}" srcOrd="0" destOrd="0" presId="urn:microsoft.com/office/officeart/2005/8/layout/lProcess2"/>
    <dgm:cxn modelId="{620D0E46-D39B-D64D-AD8E-E09A5A340578}" srcId="{7E14E351-8409-3E49-9EBA-62C7939A8E66}" destId="{345ACF95-0627-BE42-8A38-55A70A256BB1}" srcOrd="2" destOrd="0" parTransId="{68FDDA6F-6758-B84A-B170-5E64DDD6DCBD}" sibTransId="{B0FFB51E-8C35-E640-A895-53B8D9F61CFD}"/>
    <dgm:cxn modelId="{D057434A-0F59-403A-9EC5-1550A93427AB}" type="presOf" srcId="{91511DC7-0C4C-4F8D-B60B-8B4CCB4EFAA3}" destId="{7CC9F410-40B3-479E-983E-DC2E57736DB9}" srcOrd="0" destOrd="0" presId="urn:microsoft.com/office/officeart/2005/8/layout/lProcess2"/>
    <dgm:cxn modelId="{C639F44A-A53B-6440-AE6A-0CAD7B65795B}" type="presOf" srcId="{6C532B19-26F3-C944-A95A-46A193A498A4}" destId="{6B5B3820-ED40-CF4E-AF9A-158FA589792D}" srcOrd="0" destOrd="0" presId="urn:microsoft.com/office/officeart/2005/8/layout/lProcess2"/>
    <dgm:cxn modelId="{A6E1256C-0E63-4382-B674-DCA58E1D4F3F}" type="presOf" srcId="{08564F74-6DB0-45F1-891E-6EFB758582F4}" destId="{0D5B64C7-C15C-4901-9CFE-7C0096A2D5D7}" srcOrd="0" destOrd="0" presId="urn:microsoft.com/office/officeart/2005/8/layout/lProcess2"/>
    <dgm:cxn modelId="{339B0A6D-11EB-437C-9D60-1349006064E4}" srcId="{21C1EA9F-2ABB-E841-AC71-3C5C899AC880}" destId="{DC73DE51-EA10-4BB4-825D-E90BCE6659AA}" srcOrd="4" destOrd="0" parTransId="{727665B0-9FC9-4200-B1A4-897C96CEB1BF}" sibTransId="{B8A0A9E0-BF56-462C-A6A1-D9F603D05CDB}"/>
    <dgm:cxn modelId="{0DF5BF4E-90DD-1E4D-ADB8-7B09888803C3}" srcId="{136B1374-F828-5946-A59D-890B88B65258}" destId="{21C1EA9F-2ABB-E841-AC71-3C5C899AC880}" srcOrd="0" destOrd="0" parTransId="{FD73F789-B5E7-8C41-8220-8A30D8E36CE4}" sibTransId="{CEC0E529-036B-6547-A178-7C24B8C674F3}"/>
    <dgm:cxn modelId="{1211FA7B-32C0-ED41-8D32-D3ADEAF57C17}" type="presOf" srcId="{136B1374-F828-5946-A59D-890B88B65258}" destId="{F9DE20BC-EAF5-A848-9CA5-B08EF3AD9C1A}" srcOrd="0" destOrd="0" presId="urn:microsoft.com/office/officeart/2005/8/layout/lProcess2"/>
    <dgm:cxn modelId="{243DC47C-B1F4-5849-92A2-9580429BFDF0}" type="presOf" srcId="{6AD499BF-0370-974A-8FA6-0C5633EF270D}" destId="{22609749-7A89-3B4B-B20D-6F4ECBA69251}" srcOrd="1" destOrd="0" presId="urn:microsoft.com/office/officeart/2005/8/layout/lProcess2"/>
    <dgm:cxn modelId="{5C260189-A945-934F-857E-3E0A59E5BCDD}" srcId="{136B1374-F828-5946-A59D-890B88B65258}" destId="{6AD499BF-0370-974A-8FA6-0C5633EF270D}" srcOrd="1" destOrd="0" parTransId="{54CD4BBE-9B23-FD43-A5E4-746040A728E3}" sibTransId="{4DD2F40A-C823-DA43-A852-F552F3123309}"/>
    <dgm:cxn modelId="{1F36BB8C-2A38-214D-A746-C84D41A12384}" srcId="{21C1EA9F-2ABB-E841-AC71-3C5C899AC880}" destId="{D68C456F-4E32-AF44-AB38-B27115983EF3}" srcOrd="1" destOrd="0" parTransId="{A18AA943-F82F-C242-BA74-EB5C36FF1183}" sibTransId="{0496540C-AF91-D042-9C59-9337D288FD76}"/>
    <dgm:cxn modelId="{BC69FA95-788E-46C8-A8D8-ACE2308F9DEF}" type="presOf" srcId="{DC73DE51-EA10-4BB4-825D-E90BCE6659AA}" destId="{81E6D2D9-E31D-4A0F-8888-B2A7F02CAEB2}" srcOrd="0" destOrd="0" presId="urn:microsoft.com/office/officeart/2005/8/layout/lProcess2"/>
    <dgm:cxn modelId="{E486AE9D-BD7F-AB4A-A521-82A44146CC11}" type="presOf" srcId="{4B14A326-D3FC-D24C-8030-C4A40A83EA59}" destId="{725FEC10-F009-0744-B8E0-F3D1D8E5202E}" srcOrd="0" destOrd="0" presId="urn:microsoft.com/office/officeart/2005/8/layout/lProcess2"/>
    <dgm:cxn modelId="{77BD609F-32BE-41ED-A5B9-209D91099C87}" srcId="{7E14E351-8409-3E49-9EBA-62C7939A8E66}" destId="{1A1B2904-5AE6-4960-8F4D-FDE0BEA52EC2}" srcOrd="1" destOrd="0" parTransId="{A4EAF6CE-A55C-48CD-A2B0-BC87E4C7387E}" sibTransId="{C9CD85A6-F255-4930-8AB3-BBD1CB0D6F0A}"/>
    <dgm:cxn modelId="{E4D275A3-A353-6243-8B5A-94384F98D8DA}" srcId="{6AD499BF-0370-974A-8FA6-0C5633EF270D}" destId="{6C532B19-26F3-C944-A95A-46A193A498A4}" srcOrd="2" destOrd="0" parTransId="{1856DB4C-A8DA-554D-86AB-4965AE7EBCAA}" sibTransId="{0057F35E-8AF4-F244-ABDA-990B6F9297A8}"/>
    <dgm:cxn modelId="{E056CEA6-EAD4-944D-96D5-CFD2DEE34088}" type="presOf" srcId="{FC81DD54-5F09-DF4F-BAEE-274F845E2C0F}" destId="{EC6A004E-BBD1-BD47-9628-CDD97AA2C325}" srcOrd="0" destOrd="0" presId="urn:microsoft.com/office/officeart/2005/8/layout/lProcess2"/>
    <dgm:cxn modelId="{EF8CC7AC-33A4-CD4B-806B-459431E215D3}" srcId="{6AD499BF-0370-974A-8FA6-0C5633EF270D}" destId="{3F2FEB13-03ED-4349-990A-FFB1F94C93FC}" srcOrd="1" destOrd="0" parTransId="{6741C681-4948-884F-8710-415EC3AC1164}" sibTransId="{E75C6681-0C98-FD4A-AADC-559BABD121A2}"/>
    <dgm:cxn modelId="{7C2B5CB3-1429-524B-8DCB-ECEF6A79AE69}" srcId="{6AD499BF-0370-974A-8FA6-0C5633EF270D}" destId="{C0FC2C9D-4DE2-3B4A-865D-2D0CE809B645}" srcOrd="0" destOrd="0" parTransId="{6EE12BA9-43FD-C340-A808-869F12F8EAD7}" sibTransId="{F2E652FC-7B09-CF45-BB6D-EFC6FE4555A8}"/>
    <dgm:cxn modelId="{6A25DEB9-E538-44F9-BCB5-8586B74DF3C1}" type="presOf" srcId="{A21D971D-BC21-4AC1-9000-31B9BAF5DA24}" destId="{197F9FA1-559B-4DD4-A0F3-7836BBD8F148}" srcOrd="0" destOrd="0" presId="urn:microsoft.com/office/officeart/2005/8/layout/lProcess2"/>
    <dgm:cxn modelId="{6B7820BC-364C-47FB-AD81-DE2A921F469E}" srcId="{21C1EA9F-2ABB-E841-AC71-3C5C899AC880}" destId="{91511DC7-0C4C-4F8D-B60B-8B4CCB4EFAA3}" srcOrd="3" destOrd="0" parTransId="{A077082B-B14C-4616-9E38-E51BFA285F50}" sibTransId="{4CC46AC4-88AB-4DA7-A488-D850E1AA6EA4}"/>
    <dgm:cxn modelId="{BED794BC-D05F-4B4B-A1A1-0F297C7A8432}" type="presOf" srcId="{21C1EA9F-2ABB-E841-AC71-3C5C899AC880}" destId="{1889B617-411C-2144-93DE-32EA6228F9CC}" srcOrd="0" destOrd="0" presId="urn:microsoft.com/office/officeart/2005/8/layout/lProcess2"/>
    <dgm:cxn modelId="{B27478BD-376F-A24F-AA65-1B6F968731AD}" srcId="{7E14E351-8409-3E49-9EBA-62C7939A8E66}" destId="{FC81DD54-5F09-DF4F-BAEE-274F845E2C0F}" srcOrd="3" destOrd="0" parTransId="{8A2EE501-0C82-5345-964F-F4D90C8562E1}" sibTransId="{6D00947B-7D16-FD4B-A2EC-A93AB0AE99D6}"/>
    <dgm:cxn modelId="{87FE11BF-A127-2143-BCDF-244C01336A37}" type="presOf" srcId="{7E14E351-8409-3E49-9EBA-62C7939A8E66}" destId="{C0EEE9CB-1828-2E46-80D2-558B42AE0898}" srcOrd="1" destOrd="0" presId="urn:microsoft.com/office/officeart/2005/8/layout/lProcess2"/>
    <dgm:cxn modelId="{9851D6C3-CC9C-A44E-BE49-99ECB98FE7B1}" srcId="{6AD499BF-0370-974A-8FA6-0C5633EF270D}" destId="{316D41F2-1561-1046-8A6C-9D52892839F8}" srcOrd="3" destOrd="0" parTransId="{569D9417-B833-4142-A390-3D78B6A661A4}" sibTransId="{778CC94F-43CF-4742-BBBD-BA47C0D2405B}"/>
    <dgm:cxn modelId="{399C19CE-08D2-044F-B87A-52D25ABC01D0}" type="presOf" srcId="{6AD499BF-0370-974A-8FA6-0C5633EF270D}" destId="{1A2BF195-ED99-5F41-B5E2-7A9DD418EE50}" srcOrd="0" destOrd="0" presId="urn:microsoft.com/office/officeart/2005/8/layout/lProcess2"/>
    <dgm:cxn modelId="{665657D6-13E8-5648-B5B2-8C31395A42EC}" type="presOf" srcId="{316D41F2-1561-1046-8A6C-9D52892839F8}" destId="{AF47D616-ABDC-0F4B-9A64-EAE8EBDBCC20}" srcOrd="0" destOrd="0" presId="urn:microsoft.com/office/officeart/2005/8/layout/lProcess2"/>
    <dgm:cxn modelId="{C87ECDD9-C477-45C8-9C30-FFB6A10D38A1}" type="presOf" srcId="{212E55AB-1F65-4152-80F2-6D24EB55566E}" destId="{D1EC03EA-1EE4-478B-BB90-73FBBCE51037}" srcOrd="0" destOrd="0" presId="urn:microsoft.com/office/officeart/2005/8/layout/lProcess2"/>
    <dgm:cxn modelId="{AB69E8DE-1F77-244A-B2C6-5C48049FD8B0}" srcId="{7E14E351-8409-3E49-9EBA-62C7939A8E66}" destId="{C786C5AB-2922-E349-BB8F-4FF86246E75E}" srcOrd="0" destOrd="0" parTransId="{EDE1AFD0-D6C8-084B-9C4F-17C9724123B4}" sibTransId="{F0928DBF-F51E-E543-8AE1-34F4243FBF07}"/>
    <dgm:cxn modelId="{8738BBB0-7EE4-E741-BC9F-7CB1AD304EF2}" type="presParOf" srcId="{F9DE20BC-EAF5-A848-9CA5-B08EF3AD9C1A}" destId="{39A53D19-2CCA-3F47-B704-5490A2E1AC64}" srcOrd="0" destOrd="0" presId="urn:microsoft.com/office/officeart/2005/8/layout/lProcess2"/>
    <dgm:cxn modelId="{E8A17E04-FEA9-F94E-A85D-5732299BF538}" type="presParOf" srcId="{39A53D19-2CCA-3F47-B704-5490A2E1AC64}" destId="{1889B617-411C-2144-93DE-32EA6228F9CC}" srcOrd="0" destOrd="0" presId="urn:microsoft.com/office/officeart/2005/8/layout/lProcess2"/>
    <dgm:cxn modelId="{E3B5A3E4-6A8C-AF4F-82D6-88C23B51D11A}" type="presParOf" srcId="{39A53D19-2CCA-3F47-B704-5490A2E1AC64}" destId="{687C6AC9-9C44-B443-A141-9DFEA662DD33}" srcOrd="1" destOrd="0" presId="urn:microsoft.com/office/officeart/2005/8/layout/lProcess2"/>
    <dgm:cxn modelId="{798507CD-8326-AF49-AED0-2789A38171B4}" type="presParOf" srcId="{39A53D19-2CCA-3F47-B704-5490A2E1AC64}" destId="{F2906B64-AB48-8040-A02E-6212821D9929}" srcOrd="2" destOrd="0" presId="urn:microsoft.com/office/officeart/2005/8/layout/lProcess2"/>
    <dgm:cxn modelId="{B14CBE9C-644C-F647-9399-C7EFFC8C061B}" type="presParOf" srcId="{F2906B64-AB48-8040-A02E-6212821D9929}" destId="{F3552EA5-19A2-7447-9B32-D8B1A5099FE1}" srcOrd="0" destOrd="0" presId="urn:microsoft.com/office/officeart/2005/8/layout/lProcess2"/>
    <dgm:cxn modelId="{9C1A98D6-A609-1949-856B-88466981F7BF}" type="presParOf" srcId="{F3552EA5-19A2-7447-9B32-D8B1A5099FE1}" destId="{725FEC10-F009-0744-B8E0-F3D1D8E5202E}" srcOrd="0" destOrd="0" presId="urn:microsoft.com/office/officeart/2005/8/layout/lProcess2"/>
    <dgm:cxn modelId="{8D1D4DA5-388B-8A42-BB98-E49D6EED8283}" type="presParOf" srcId="{F3552EA5-19A2-7447-9B32-D8B1A5099FE1}" destId="{7A613210-25E2-D145-A01D-69BC4F1CE49F}" srcOrd="1" destOrd="0" presId="urn:microsoft.com/office/officeart/2005/8/layout/lProcess2"/>
    <dgm:cxn modelId="{4C600C26-44EF-F743-9E53-F46DE1FE7317}" type="presParOf" srcId="{F3552EA5-19A2-7447-9B32-D8B1A5099FE1}" destId="{F256868F-2EF0-A046-9E56-917D4145EDB7}" srcOrd="2" destOrd="0" presId="urn:microsoft.com/office/officeart/2005/8/layout/lProcess2"/>
    <dgm:cxn modelId="{E275A038-DD60-C64C-8EEF-2DAAEFFA245F}" type="presParOf" srcId="{F3552EA5-19A2-7447-9B32-D8B1A5099FE1}" destId="{B4109366-CEE5-FA4F-A73D-5D7F8DC00BA0}" srcOrd="3" destOrd="0" presId="urn:microsoft.com/office/officeart/2005/8/layout/lProcess2"/>
    <dgm:cxn modelId="{B761A79D-BBF4-B34C-91C9-89AECB7D5F52}" type="presParOf" srcId="{F3552EA5-19A2-7447-9B32-D8B1A5099FE1}" destId="{6918E8B4-2550-A542-95DD-AED6BB8433C8}" srcOrd="4" destOrd="0" presId="urn:microsoft.com/office/officeart/2005/8/layout/lProcess2"/>
    <dgm:cxn modelId="{E8DBB54A-DBAF-4C6E-9CE9-76A9F5942015}" type="presParOf" srcId="{F3552EA5-19A2-7447-9B32-D8B1A5099FE1}" destId="{9ADD6BD9-EBCE-49F3-AEF8-33FD3645974E}" srcOrd="5" destOrd="0" presId="urn:microsoft.com/office/officeart/2005/8/layout/lProcess2"/>
    <dgm:cxn modelId="{C1052B96-584A-4E41-8A9A-AFCDE364A518}" type="presParOf" srcId="{F3552EA5-19A2-7447-9B32-D8B1A5099FE1}" destId="{7CC9F410-40B3-479E-983E-DC2E57736DB9}" srcOrd="6" destOrd="0" presId="urn:microsoft.com/office/officeart/2005/8/layout/lProcess2"/>
    <dgm:cxn modelId="{30D702E6-5CE3-4DD4-82C9-8A22405644B9}" type="presParOf" srcId="{F3552EA5-19A2-7447-9B32-D8B1A5099FE1}" destId="{E5F5EC0E-E6B5-4036-8E48-3AC69A31E00D}" srcOrd="7" destOrd="0" presId="urn:microsoft.com/office/officeart/2005/8/layout/lProcess2"/>
    <dgm:cxn modelId="{91446562-5715-4CE0-92BB-5F4CBBB78E61}" type="presParOf" srcId="{F3552EA5-19A2-7447-9B32-D8B1A5099FE1}" destId="{81E6D2D9-E31D-4A0F-8888-B2A7F02CAEB2}" srcOrd="8" destOrd="0" presId="urn:microsoft.com/office/officeart/2005/8/layout/lProcess2"/>
    <dgm:cxn modelId="{938BAED3-F3CB-CC41-B606-0F684D062866}" type="presParOf" srcId="{F9DE20BC-EAF5-A848-9CA5-B08EF3AD9C1A}" destId="{50515E67-A2A8-8C47-A839-0E08B77DB199}" srcOrd="1" destOrd="0" presId="urn:microsoft.com/office/officeart/2005/8/layout/lProcess2"/>
    <dgm:cxn modelId="{9BAF25AA-3E13-AF4B-8F15-48A3F3B1529A}" type="presParOf" srcId="{F9DE20BC-EAF5-A848-9CA5-B08EF3AD9C1A}" destId="{CA751604-A27B-944F-A8BE-2EE48A79F15D}" srcOrd="2" destOrd="0" presId="urn:microsoft.com/office/officeart/2005/8/layout/lProcess2"/>
    <dgm:cxn modelId="{DFB574BF-CDE2-6B45-BCF8-31D901A0A117}" type="presParOf" srcId="{CA751604-A27B-944F-A8BE-2EE48A79F15D}" destId="{1A2BF195-ED99-5F41-B5E2-7A9DD418EE50}" srcOrd="0" destOrd="0" presId="urn:microsoft.com/office/officeart/2005/8/layout/lProcess2"/>
    <dgm:cxn modelId="{D73D50E0-04BF-1F40-BB28-9732756F18EA}" type="presParOf" srcId="{CA751604-A27B-944F-A8BE-2EE48A79F15D}" destId="{22609749-7A89-3B4B-B20D-6F4ECBA69251}" srcOrd="1" destOrd="0" presId="urn:microsoft.com/office/officeart/2005/8/layout/lProcess2"/>
    <dgm:cxn modelId="{7B3F00FB-6AA1-094F-AAC3-557989772D2F}" type="presParOf" srcId="{CA751604-A27B-944F-A8BE-2EE48A79F15D}" destId="{DADAF065-59FB-6849-8976-47F9EF1F16BF}" srcOrd="2" destOrd="0" presId="urn:microsoft.com/office/officeart/2005/8/layout/lProcess2"/>
    <dgm:cxn modelId="{0769C70F-C5D6-7C4F-BD36-62D335B8484E}" type="presParOf" srcId="{DADAF065-59FB-6849-8976-47F9EF1F16BF}" destId="{4CC48079-1A2A-F440-851B-0793FF6D29D7}" srcOrd="0" destOrd="0" presId="urn:microsoft.com/office/officeart/2005/8/layout/lProcess2"/>
    <dgm:cxn modelId="{6D0EE1FA-1593-D142-ADB6-E69AFE52BB2D}" type="presParOf" srcId="{4CC48079-1A2A-F440-851B-0793FF6D29D7}" destId="{3D9C885B-E540-564B-B2A3-F499F9C65DBB}" srcOrd="0" destOrd="0" presId="urn:microsoft.com/office/officeart/2005/8/layout/lProcess2"/>
    <dgm:cxn modelId="{79920FC0-4577-4D4B-8CB4-938B76EFB51A}" type="presParOf" srcId="{4CC48079-1A2A-F440-851B-0793FF6D29D7}" destId="{45287967-FD96-8041-9BFF-17AA8D8079E6}" srcOrd="1" destOrd="0" presId="urn:microsoft.com/office/officeart/2005/8/layout/lProcess2"/>
    <dgm:cxn modelId="{C14B02CF-60E9-1F40-9A3F-C5EDE2DB7F9E}" type="presParOf" srcId="{4CC48079-1A2A-F440-851B-0793FF6D29D7}" destId="{7A21BDDE-1763-3446-8D87-121980043D19}" srcOrd="2" destOrd="0" presId="urn:microsoft.com/office/officeart/2005/8/layout/lProcess2"/>
    <dgm:cxn modelId="{4F8A9EB6-2885-D54B-B813-82F3C4124A57}" type="presParOf" srcId="{4CC48079-1A2A-F440-851B-0793FF6D29D7}" destId="{85FF7C47-0E13-0141-A02B-780E766300D5}" srcOrd="3" destOrd="0" presId="urn:microsoft.com/office/officeart/2005/8/layout/lProcess2"/>
    <dgm:cxn modelId="{AA0E4BC2-E353-3947-A5CF-460423405CE4}" type="presParOf" srcId="{4CC48079-1A2A-F440-851B-0793FF6D29D7}" destId="{6B5B3820-ED40-CF4E-AF9A-158FA589792D}" srcOrd="4" destOrd="0" presId="urn:microsoft.com/office/officeart/2005/8/layout/lProcess2"/>
    <dgm:cxn modelId="{861B9F15-1D57-5246-993A-455A002638D9}" type="presParOf" srcId="{4CC48079-1A2A-F440-851B-0793FF6D29D7}" destId="{36D476D0-02A2-B94C-BAE7-7A6527DD4518}" srcOrd="5" destOrd="0" presId="urn:microsoft.com/office/officeart/2005/8/layout/lProcess2"/>
    <dgm:cxn modelId="{9ABA018E-29F1-3A48-9B91-D2DF03279C72}" type="presParOf" srcId="{4CC48079-1A2A-F440-851B-0793FF6D29D7}" destId="{AF47D616-ABDC-0F4B-9A64-EAE8EBDBCC20}" srcOrd="6" destOrd="0" presId="urn:microsoft.com/office/officeart/2005/8/layout/lProcess2"/>
    <dgm:cxn modelId="{15E96B07-1E9A-489E-9295-2E7293F27E43}" type="presParOf" srcId="{4CC48079-1A2A-F440-851B-0793FF6D29D7}" destId="{6CDB7EF1-8AC3-47FB-8CA1-5183EEB68E1E}" srcOrd="7" destOrd="0" presId="urn:microsoft.com/office/officeart/2005/8/layout/lProcess2"/>
    <dgm:cxn modelId="{D28C0B6B-1F80-4533-A18B-07EFC72CB194}" type="presParOf" srcId="{4CC48079-1A2A-F440-851B-0793FF6D29D7}" destId="{0D5B64C7-C15C-4901-9CFE-7C0096A2D5D7}" srcOrd="8" destOrd="0" presId="urn:microsoft.com/office/officeart/2005/8/layout/lProcess2"/>
    <dgm:cxn modelId="{2E081849-C606-E947-A3FC-55F770139C5D}" type="presParOf" srcId="{F9DE20BC-EAF5-A848-9CA5-B08EF3AD9C1A}" destId="{963B752A-6D51-A54E-B762-B148C9B3E732}" srcOrd="3" destOrd="0" presId="urn:microsoft.com/office/officeart/2005/8/layout/lProcess2"/>
    <dgm:cxn modelId="{84F4F5A2-D8D4-A740-B49B-B462CC691045}" type="presParOf" srcId="{F9DE20BC-EAF5-A848-9CA5-B08EF3AD9C1A}" destId="{BE53EBB8-0144-E741-9912-98CCFE0010F5}" srcOrd="4" destOrd="0" presId="urn:microsoft.com/office/officeart/2005/8/layout/lProcess2"/>
    <dgm:cxn modelId="{1AF4D99E-5F56-6843-9300-DBB47302D7ED}" type="presParOf" srcId="{BE53EBB8-0144-E741-9912-98CCFE0010F5}" destId="{D9E4CA1E-ECD0-4841-A556-92AD4D89CFB4}" srcOrd="0" destOrd="0" presId="urn:microsoft.com/office/officeart/2005/8/layout/lProcess2"/>
    <dgm:cxn modelId="{0D4020C7-B2CA-1446-BAF8-E01B3392CF6C}" type="presParOf" srcId="{BE53EBB8-0144-E741-9912-98CCFE0010F5}" destId="{C0EEE9CB-1828-2E46-80D2-558B42AE0898}" srcOrd="1" destOrd="0" presId="urn:microsoft.com/office/officeart/2005/8/layout/lProcess2"/>
    <dgm:cxn modelId="{053645A0-F147-DE40-AAEF-CA976747C07F}" type="presParOf" srcId="{BE53EBB8-0144-E741-9912-98CCFE0010F5}" destId="{223687C7-79DB-D949-921A-7D2649543D3B}" srcOrd="2" destOrd="0" presId="urn:microsoft.com/office/officeart/2005/8/layout/lProcess2"/>
    <dgm:cxn modelId="{028CCD15-E9FA-AF4F-A73A-C046ED346800}" type="presParOf" srcId="{223687C7-79DB-D949-921A-7D2649543D3B}" destId="{73A7E091-8733-B84F-829C-F8819C524916}" srcOrd="0" destOrd="0" presId="urn:microsoft.com/office/officeart/2005/8/layout/lProcess2"/>
    <dgm:cxn modelId="{A0C58039-174A-794A-AF0E-E739B1C157D9}" type="presParOf" srcId="{73A7E091-8733-B84F-829C-F8819C524916}" destId="{E4D14748-7E8F-5F4E-952B-EB91EC9F2615}" srcOrd="0" destOrd="0" presId="urn:microsoft.com/office/officeart/2005/8/layout/lProcess2"/>
    <dgm:cxn modelId="{09CC2A18-9328-6745-8F85-4198782D98CB}" type="presParOf" srcId="{73A7E091-8733-B84F-829C-F8819C524916}" destId="{392A2ED4-7518-B949-8A79-9A0475C6DA8D}" srcOrd="1" destOrd="0" presId="urn:microsoft.com/office/officeart/2005/8/layout/lProcess2"/>
    <dgm:cxn modelId="{CED846F8-048B-46FB-A923-EFB33839A8A3}" type="presParOf" srcId="{73A7E091-8733-B84F-829C-F8819C524916}" destId="{887021F9-EB97-4F0B-9F09-67096798C8FE}" srcOrd="2" destOrd="0" presId="urn:microsoft.com/office/officeart/2005/8/layout/lProcess2"/>
    <dgm:cxn modelId="{B42FE092-21E7-4152-93A1-F4B910C23DD3}" type="presParOf" srcId="{73A7E091-8733-B84F-829C-F8819C524916}" destId="{FF4A9FE7-95D9-4FCA-8175-B3557AC07592}" srcOrd="3" destOrd="0" presId="urn:microsoft.com/office/officeart/2005/8/layout/lProcess2"/>
    <dgm:cxn modelId="{25B7DC50-43B0-7042-BBFA-7128D52C5961}" type="presParOf" srcId="{73A7E091-8733-B84F-829C-F8819C524916}" destId="{5A6344A7-1319-9B45-8935-A06D01E67DC5}" srcOrd="4" destOrd="0" presId="urn:microsoft.com/office/officeart/2005/8/layout/lProcess2"/>
    <dgm:cxn modelId="{674A2C24-A817-134D-A41F-6144C08E6837}" type="presParOf" srcId="{73A7E091-8733-B84F-829C-F8819C524916}" destId="{E6BB5F35-B0D6-5E4B-8E00-C9FD40E395E9}" srcOrd="5" destOrd="0" presId="urn:microsoft.com/office/officeart/2005/8/layout/lProcess2"/>
    <dgm:cxn modelId="{DB197973-8F36-F249-A049-AAB09E237E5A}" type="presParOf" srcId="{73A7E091-8733-B84F-829C-F8819C524916}" destId="{EC6A004E-BBD1-BD47-9628-CDD97AA2C325}" srcOrd="6" destOrd="0" presId="urn:microsoft.com/office/officeart/2005/8/layout/lProcess2"/>
    <dgm:cxn modelId="{3F6C8DAA-2BAF-4FBC-A8FD-2F79AE5F6CBA}" type="presParOf" srcId="{73A7E091-8733-B84F-829C-F8819C524916}" destId="{1782ECF9-4E04-45E6-879D-A129590B0E18}" srcOrd="7" destOrd="0" presId="urn:microsoft.com/office/officeart/2005/8/layout/lProcess2"/>
    <dgm:cxn modelId="{226E767C-FA4E-4DAC-B086-5290661A7D60}" type="presParOf" srcId="{73A7E091-8733-B84F-829C-F8819C524916}" destId="{D1EC03EA-1EE4-478B-BB90-73FBBCE51037}" srcOrd="8" destOrd="0" presId="urn:microsoft.com/office/officeart/2005/8/layout/lProcess2"/>
    <dgm:cxn modelId="{9FD8BDAC-C33E-4D4B-9A31-10EE7AA6D970}" type="presParOf" srcId="{73A7E091-8733-B84F-829C-F8819C524916}" destId="{CF9B1D8F-4FAE-4141-BD1F-99FB6CA9146F}" srcOrd="9" destOrd="0" presId="urn:microsoft.com/office/officeart/2005/8/layout/lProcess2"/>
    <dgm:cxn modelId="{D3A5A44E-99F7-4F4A-8D00-ED26FF04E60D}" type="presParOf" srcId="{73A7E091-8733-B84F-829C-F8819C524916}" destId="{197F9FA1-559B-4DD4-A0F3-7836BBD8F148}"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7F229-DAFB-4F9D-88B0-B6A7D269AB70}">
      <dsp:nvSpPr>
        <dsp:cNvPr id="0" name=""/>
        <dsp:cNvSpPr/>
      </dsp:nvSpPr>
      <dsp:spPr>
        <a:xfrm>
          <a:off x="0" y="0"/>
          <a:ext cx="9678389" cy="1228236"/>
        </a:xfrm>
        <a:prstGeom prst="rect">
          <a:avLst/>
        </a:prstGeom>
        <a:solidFill>
          <a:srgbClr val="D9445E"/>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rtl="0">
            <a:lnSpc>
              <a:spcPct val="90000"/>
            </a:lnSpc>
            <a:spcBef>
              <a:spcPct val="0"/>
            </a:spcBef>
            <a:spcAft>
              <a:spcPct val="35000"/>
            </a:spcAft>
            <a:buNone/>
          </a:pPr>
          <a:r>
            <a:rPr lang="en-GB" sz="5600" kern="1200" baseline="0" dirty="0"/>
            <a:t>First provider to offer Acoustics</a:t>
          </a:r>
          <a:endParaRPr lang="en-GB" sz="5600" kern="1200" dirty="0"/>
        </a:p>
      </dsp:txBody>
      <dsp:txXfrm>
        <a:off x="0" y="0"/>
        <a:ext cx="9678389" cy="1228236"/>
      </dsp:txXfrm>
    </dsp:sp>
    <dsp:sp modelId="{D19CE73D-F712-4801-A267-A4A00323D0F8}">
      <dsp:nvSpPr>
        <dsp:cNvPr id="0" name=""/>
        <dsp:cNvSpPr/>
      </dsp:nvSpPr>
      <dsp:spPr>
        <a:xfrm>
          <a:off x="4725" y="1228236"/>
          <a:ext cx="3222979" cy="2579296"/>
        </a:xfrm>
        <a:prstGeom prst="rect">
          <a:avLst/>
        </a:prstGeom>
        <a:solidFill>
          <a:srgbClr val="902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Academic course content has been guided by employers through industry liaison boards </a:t>
          </a:r>
        </a:p>
      </dsp:txBody>
      <dsp:txXfrm>
        <a:off x="4725" y="1228236"/>
        <a:ext cx="3222979" cy="2579296"/>
      </dsp:txXfrm>
    </dsp:sp>
    <dsp:sp modelId="{3E66BEB3-7D7A-4B07-A9DB-76DA485C99B9}">
      <dsp:nvSpPr>
        <dsp:cNvPr id="0" name=""/>
        <dsp:cNvSpPr/>
      </dsp:nvSpPr>
      <dsp:spPr>
        <a:xfrm>
          <a:off x="3227704" y="1228236"/>
          <a:ext cx="3222979" cy="2579296"/>
        </a:xfrm>
        <a:prstGeom prst="rect">
          <a:avLst/>
        </a:prstGeom>
        <a:solidFill>
          <a:srgbClr val="1AB4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2500 + apprentices on programme</a:t>
          </a:r>
        </a:p>
      </dsp:txBody>
      <dsp:txXfrm>
        <a:off x="3227704" y="1228236"/>
        <a:ext cx="3222979" cy="2579296"/>
      </dsp:txXfrm>
    </dsp:sp>
    <dsp:sp modelId="{C16A8B41-B143-4897-8649-77E0F86CF4AF}">
      <dsp:nvSpPr>
        <dsp:cNvPr id="0" name=""/>
        <dsp:cNvSpPr/>
      </dsp:nvSpPr>
      <dsp:spPr>
        <a:xfrm>
          <a:off x="6450684" y="1228236"/>
          <a:ext cx="3222979" cy="2579296"/>
        </a:xfrm>
        <a:prstGeom prst="rect">
          <a:avLst/>
        </a:prstGeom>
        <a:solidFill>
          <a:srgbClr val="EFB9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Dedicated team and apprenticeships resources centre with an investment of £5 million to increase facilities for apprenticeships</a:t>
          </a:r>
        </a:p>
      </dsp:txBody>
      <dsp:txXfrm>
        <a:off x="6450684" y="1228236"/>
        <a:ext cx="3222979" cy="2579296"/>
      </dsp:txXfrm>
    </dsp:sp>
    <dsp:sp modelId="{D14533B6-77A7-49EA-8AF7-723B63A69D68}">
      <dsp:nvSpPr>
        <dsp:cNvPr id="0" name=""/>
        <dsp:cNvSpPr/>
      </dsp:nvSpPr>
      <dsp:spPr>
        <a:xfrm>
          <a:off x="0" y="3698474"/>
          <a:ext cx="9678389" cy="286588"/>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60B5A-D031-4CFD-9577-AEDBFCC4405E}">
      <dsp:nvSpPr>
        <dsp:cNvPr id="0" name=""/>
        <dsp:cNvSpPr/>
      </dsp:nvSpPr>
      <dsp:spPr>
        <a:xfrm>
          <a:off x="0" y="68737"/>
          <a:ext cx="8057595" cy="743535"/>
        </a:xfrm>
        <a:prstGeom prst="roundRect">
          <a:avLst/>
        </a:prstGeom>
        <a:solidFill>
          <a:srgbClr val="D944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GB" sz="3100" kern="1200"/>
            <a:t>Complete End to End Support</a:t>
          </a:r>
        </a:p>
      </dsp:txBody>
      <dsp:txXfrm>
        <a:off x="36296" y="105033"/>
        <a:ext cx="7985003" cy="670943"/>
      </dsp:txXfrm>
    </dsp:sp>
    <dsp:sp modelId="{CD62E5E8-CBBE-44EE-B5B9-1B5D1148CA6E}">
      <dsp:nvSpPr>
        <dsp:cNvPr id="0" name=""/>
        <dsp:cNvSpPr/>
      </dsp:nvSpPr>
      <dsp:spPr>
        <a:xfrm>
          <a:off x="0" y="812272"/>
          <a:ext cx="8057595"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829"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t>Academic Team</a:t>
          </a:r>
          <a:endParaRPr lang="en-GB" sz="2400" kern="1200" dirty="0"/>
        </a:p>
        <a:p>
          <a:pPr marL="228600" lvl="1" indent="-228600" algn="l" defTabSz="1066800" rtl="0">
            <a:lnSpc>
              <a:spcPct val="90000"/>
            </a:lnSpc>
            <a:spcBef>
              <a:spcPct val="0"/>
            </a:spcBef>
            <a:spcAft>
              <a:spcPct val="20000"/>
            </a:spcAft>
            <a:buChar char="•"/>
          </a:pPr>
          <a:r>
            <a:rPr lang="en-GB" sz="2400" kern="1200" dirty="0"/>
            <a:t>Account manager </a:t>
          </a:r>
        </a:p>
        <a:p>
          <a:pPr marL="228600" lvl="1" indent="-228600" algn="l" defTabSz="1066800" rtl="0">
            <a:lnSpc>
              <a:spcPct val="90000"/>
            </a:lnSpc>
            <a:spcBef>
              <a:spcPct val="0"/>
            </a:spcBef>
            <a:spcAft>
              <a:spcPct val="20000"/>
            </a:spcAft>
            <a:buChar char="•"/>
          </a:pPr>
          <a:r>
            <a:rPr lang="en-GB" sz="2400" kern="1200" dirty="0"/>
            <a:t>Monitoring manager</a:t>
          </a:r>
        </a:p>
        <a:p>
          <a:pPr marL="228600" lvl="1" indent="-228600" algn="l" defTabSz="1066800" rtl="0">
            <a:lnSpc>
              <a:spcPct val="90000"/>
            </a:lnSpc>
            <a:spcBef>
              <a:spcPct val="0"/>
            </a:spcBef>
            <a:spcAft>
              <a:spcPct val="20000"/>
            </a:spcAft>
            <a:buChar char="•"/>
          </a:pPr>
          <a:r>
            <a:rPr lang="en-GB" sz="2400" kern="1200" dirty="0"/>
            <a:t>Skills Coach</a:t>
          </a:r>
        </a:p>
        <a:p>
          <a:pPr marL="228600" lvl="1" indent="-228600" algn="l" defTabSz="1066800" rtl="0">
            <a:lnSpc>
              <a:spcPct val="90000"/>
            </a:lnSpc>
            <a:spcBef>
              <a:spcPct val="0"/>
            </a:spcBef>
            <a:spcAft>
              <a:spcPct val="20000"/>
            </a:spcAft>
            <a:buChar char="•"/>
          </a:pPr>
          <a:r>
            <a:rPr lang="en-US" sz="2400" kern="1200" dirty="0"/>
            <a:t>Workplace Mentor</a:t>
          </a:r>
          <a:endParaRPr lang="en-GB" sz="2400" kern="1200" dirty="0"/>
        </a:p>
      </dsp:txBody>
      <dsp:txXfrm>
        <a:off x="0" y="812272"/>
        <a:ext cx="8057595" cy="2053440"/>
      </dsp:txXfrm>
    </dsp:sp>
    <dsp:sp modelId="{4C53A2C8-D60D-444A-8CEF-357CBD128FD7}">
      <dsp:nvSpPr>
        <dsp:cNvPr id="0" name=""/>
        <dsp:cNvSpPr/>
      </dsp:nvSpPr>
      <dsp:spPr>
        <a:xfrm>
          <a:off x="0" y="2865712"/>
          <a:ext cx="8057595" cy="743535"/>
        </a:xfrm>
        <a:prstGeom prst="roundRect">
          <a:avLst/>
        </a:prstGeom>
        <a:solidFill>
          <a:srgbClr val="1AB4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GB" sz="3100" kern="1200"/>
            <a:t>Ongoing Support </a:t>
          </a:r>
        </a:p>
      </dsp:txBody>
      <dsp:txXfrm>
        <a:off x="36296" y="2902008"/>
        <a:ext cx="7985003" cy="670943"/>
      </dsp:txXfrm>
    </dsp:sp>
    <dsp:sp modelId="{364BD62C-C060-4803-9720-FD7DF5ADBB78}">
      <dsp:nvSpPr>
        <dsp:cNvPr id="0" name=""/>
        <dsp:cNvSpPr/>
      </dsp:nvSpPr>
      <dsp:spPr>
        <a:xfrm>
          <a:off x="0" y="3609247"/>
          <a:ext cx="8057595"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829"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GB" sz="2400" kern="1200"/>
            <a:t>Regular attendance and progress reviews</a:t>
          </a:r>
          <a:br>
            <a:rPr lang="en-GB" sz="2400" kern="1200"/>
          </a:br>
          <a:endParaRPr lang="en-GB" sz="2400" kern="1200"/>
        </a:p>
      </dsp:txBody>
      <dsp:txXfrm>
        <a:off x="0" y="3609247"/>
        <a:ext cx="8057595" cy="753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CE1CB-48D4-D247-8C3E-99BCE3924377}">
      <dsp:nvSpPr>
        <dsp:cNvPr id="0" name=""/>
        <dsp:cNvSpPr/>
      </dsp:nvSpPr>
      <dsp:spPr>
        <a:xfrm>
          <a:off x="5973" y="0"/>
          <a:ext cx="2096215" cy="4939746"/>
        </a:xfrm>
        <a:prstGeom prst="roundRect">
          <a:avLst>
            <a:gd name="adj" fmla="val 10000"/>
          </a:avLst>
        </a:prstGeom>
        <a:pattFill prst="pct5">
          <a:fgClr>
            <a:srgbClr val="902182"/>
          </a:fgClr>
          <a:bgClr>
            <a:schemeClr val="bg1"/>
          </a:bgClr>
        </a:pattFill>
        <a:ln>
          <a:solidFill>
            <a:srgbClr val="902182"/>
          </a:solid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Arts and Creative Industries</a:t>
          </a:r>
        </a:p>
      </dsp:txBody>
      <dsp:txXfrm>
        <a:off x="5973" y="0"/>
        <a:ext cx="2096215" cy="1481923"/>
      </dsp:txXfrm>
    </dsp:sp>
    <dsp:sp modelId="{780ECB04-9C36-6741-90C2-7032E6B62C1A}">
      <dsp:nvSpPr>
        <dsp:cNvPr id="0" name=""/>
        <dsp:cNvSpPr/>
      </dsp:nvSpPr>
      <dsp:spPr>
        <a:xfrm>
          <a:off x="215595" y="1481923"/>
          <a:ext cx="1676972" cy="321083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Post Production Technical Operator (level 4)</a:t>
          </a:r>
        </a:p>
      </dsp:txBody>
      <dsp:txXfrm>
        <a:off x="264712" y="1531040"/>
        <a:ext cx="1578738" cy="3112600"/>
      </dsp:txXfrm>
    </dsp:sp>
    <dsp:sp modelId="{2ED11FAE-D928-724C-A9B3-CB5ACEB10EB8}">
      <dsp:nvSpPr>
        <dsp:cNvPr id="0" name=""/>
        <dsp:cNvSpPr/>
      </dsp:nvSpPr>
      <dsp:spPr>
        <a:xfrm>
          <a:off x="2259404" y="0"/>
          <a:ext cx="2096215" cy="4939746"/>
        </a:xfrm>
        <a:prstGeom prst="roundRect">
          <a:avLst>
            <a:gd name="adj" fmla="val 10000"/>
          </a:avLst>
        </a:prstGeom>
        <a:pattFill prst="pct5">
          <a:fgClr>
            <a:srgbClr val="902182"/>
          </a:fgClr>
          <a:bgClr>
            <a:schemeClr val="bg1"/>
          </a:bgClr>
        </a:pattFill>
        <a:ln>
          <a:solidFill>
            <a:srgbClr val="902182"/>
          </a:solid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Business </a:t>
          </a:r>
        </a:p>
      </dsp:txBody>
      <dsp:txXfrm>
        <a:off x="2259404" y="0"/>
        <a:ext cx="2096215" cy="1481923"/>
      </dsp:txXfrm>
    </dsp:sp>
    <dsp:sp modelId="{9E9EC8A4-B922-2140-8420-0A04393B7ACF}">
      <dsp:nvSpPr>
        <dsp:cNvPr id="0" name=""/>
        <dsp:cNvSpPr/>
      </dsp:nvSpPr>
      <dsp:spPr>
        <a:xfrm>
          <a:off x="2469026" y="1483370"/>
          <a:ext cx="1676972" cy="1489400"/>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Chartered Manager Degree (level 6)</a:t>
          </a:r>
        </a:p>
      </dsp:txBody>
      <dsp:txXfrm>
        <a:off x="2512649" y="1526993"/>
        <a:ext cx="1589726" cy="1402154"/>
      </dsp:txXfrm>
    </dsp:sp>
    <dsp:sp modelId="{D3D28DDD-9DAF-4E4E-B065-8AF242ED2015}">
      <dsp:nvSpPr>
        <dsp:cNvPr id="0" name=""/>
        <dsp:cNvSpPr/>
      </dsp:nvSpPr>
      <dsp:spPr>
        <a:xfrm>
          <a:off x="2469026" y="3201910"/>
          <a:ext cx="1676972" cy="1489400"/>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Digital Marketer Degree (level 6)</a:t>
          </a:r>
        </a:p>
      </dsp:txBody>
      <dsp:txXfrm>
        <a:off x="2512649" y="3245533"/>
        <a:ext cx="1589726" cy="1402154"/>
      </dsp:txXfrm>
    </dsp:sp>
    <dsp:sp modelId="{CB372EF2-3C74-694F-922D-907B9A18924B}">
      <dsp:nvSpPr>
        <dsp:cNvPr id="0" name=""/>
        <dsp:cNvSpPr/>
      </dsp:nvSpPr>
      <dsp:spPr>
        <a:xfrm>
          <a:off x="4512835" y="0"/>
          <a:ext cx="2096215" cy="4939746"/>
        </a:xfrm>
        <a:prstGeom prst="roundRect">
          <a:avLst>
            <a:gd name="adj" fmla="val 10000"/>
          </a:avLst>
        </a:prstGeom>
        <a:pattFill prst="pct5">
          <a:fgClr>
            <a:srgbClr val="902182"/>
          </a:fgClr>
          <a:bgClr>
            <a:schemeClr val="bg1"/>
          </a:bgClr>
        </a:pattFill>
        <a:ln>
          <a:solidFill>
            <a:srgbClr val="902182"/>
          </a:solid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Engineering</a:t>
          </a:r>
        </a:p>
      </dsp:txBody>
      <dsp:txXfrm>
        <a:off x="4512835" y="0"/>
        <a:ext cx="2096215" cy="1481923"/>
      </dsp:txXfrm>
    </dsp:sp>
    <dsp:sp modelId="{BBCE3F33-E725-4B42-9F85-D636A18379AE}">
      <dsp:nvSpPr>
        <dsp:cNvPr id="0" name=""/>
        <dsp:cNvSpPr/>
      </dsp:nvSpPr>
      <dsp:spPr>
        <a:xfrm>
          <a:off x="4722457" y="1482044"/>
          <a:ext cx="1676972" cy="719615"/>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Rail and Rail Systems Engineer (5 pathways) (level 5)</a:t>
          </a:r>
        </a:p>
      </dsp:txBody>
      <dsp:txXfrm>
        <a:off x="4743534" y="1503121"/>
        <a:ext cx="1634818" cy="677461"/>
      </dsp:txXfrm>
    </dsp:sp>
    <dsp:sp modelId="{F94FE1BA-6647-DE46-AE5B-F07FEB054FF3}">
      <dsp:nvSpPr>
        <dsp:cNvPr id="0" name=""/>
        <dsp:cNvSpPr/>
      </dsp:nvSpPr>
      <dsp:spPr>
        <a:xfrm>
          <a:off x="4722457" y="2312370"/>
          <a:ext cx="1676972" cy="719615"/>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Rail and Rail Systems Senior Engineer (6 pathways) (level 6)</a:t>
          </a:r>
        </a:p>
      </dsp:txBody>
      <dsp:txXfrm>
        <a:off x="4743534" y="2333447"/>
        <a:ext cx="1634818" cy="677461"/>
      </dsp:txXfrm>
    </dsp:sp>
    <dsp:sp modelId="{48859821-BBBD-1347-A343-57C6F227257B}">
      <dsp:nvSpPr>
        <dsp:cNvPr id="0" name=""/>
        <dsp:cNvSpPr/>
      </dsp:nvSpPr>
      <dsp:spPr>
        <a:xfrm>
          <a:off x="4722457" y="3142696"/>
          <a:ext cx="1676972" cy="719615"/>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Digital and Technology Solutions (6 pa</a:t>
          </a:r>
          <a:r>
            <a:rPr lang="en-US" sz="1100" kern="1200" dirty="0">
              <a:solidFill>
                <a:schemeClr val="bg1"/>
              </a:solidFill>
            </a:rPr>
            <a:t>LSBU Apprenticeship Standards</a:t>
          </a:r>
          <a:r>
            <a:rPr lang="en-GB" sz="1100" kern="1200" dirty="0" err="1"/>
            <a:t>thways</a:t>
          </a:r>
          <a:r>
            <a:rPr lang="en-GB" sz="1100" kern="1200" dirty="0"/>
            <a:t>) (level 6)</a:t>
          </a:r>
        </a:p>
      </dsp:txBody>
      <dsp:txXfrm>
        <a:off x="4743534" y="3163773"/>
        <a:ext cx="1634818" cy="677461"/>
      </dsp:txXfrm>
    </dsp:sp>
    <dsp:sp modelId="{45A713CC-A9CF-E343-A876-805FCC3F4D69}">
      <dsp:nvSpPr>
        <dsp:cNvPr id="0" name=""/>
        <dsp:cNvSpPr/>
      </dsp:nvSpPr>
      <dsp:spPr>
        <a:xfrm>
          <a:off x="4722457" y="3973022"/>
          <a:ext cx="1676972" cy="719615"/>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Embedded Electronic Systems Design and Development Engineer (level 6)</a:t>
          </a:r>
        </a:p>
      </dsp:txBody>
      <dsp:txXfrm>
        <a:off x="4743534" y="3994099"/>
        <a:ext cx="1634818" cy="677461"/>
      </dsp:txXfrm>
    </dsp:sp>
    <dsp:sp modelId="{C5C5C300-F762-FD45-BBEF-7B749B912CFE}">
      <dsp:nvSpPr>
        <dsp:cNvPr id="0" name=""/>
        <dsp:cNvSpPr/>
      </dsp:nvSpPr>
      <dsp:spPr>
        <a:xfrm>
          <a:off x="6766267" y="0"/>
          <a:ext cx="2096215" cy="4939746"/>
        </a:xfrm>
        <a:prstGeom prst="roundRect">
          <a:avLst>
            <a:gd name="adj" fmla="val 10000"/>
          </a:avLst>
        </a:prstGeom>
        <a:pattFill prst="pct5">
          <a:fgClr>
            <a:srgbClr val="902182"/>
          </a:fgClr>
          <a:bgClr>
            <a:schemeClr val="bg1"/>
          </a:bgClr>
        </a:pattFill>
        <a:ln>
          <a:solidFill>
            <a:srgbClr val="902182"/>
          </a:solid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Health and Social care</a:t>
          </a:r>
        </a:p>
      </dsp:txBody>
      <dsp:txXfrm>
        <a:off x="6766267" y="0"/>
        <a:ext cx="2096215" cy="1481923"/>
      </dsp:txXfrm>
    </dsp:sp>
    <dsp:sp modelId="{8DD994B9-D4A6-0749-B367-30E9D37FED13}">
      <dsp:nvSpPr>
        <dsp:cNvPr id="0" name=""/>
        <dsp:cNvSpPr/>
      </dsp:nvSpPr>
      <dsp:spPr>
        <a:xfrm>
          <a:off x="6975888" y="1482858"/>
          <a:ext cx="1676972" cy="571459"/>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Healthcare Assistant Practitioner (level 5)</a:t>
          </a:r>
        </a:p>
      </dsp:txBody>
      <dsp:txXfrm>
        <a:off x="6992625" y="1499595"/>
        <a:ext cx="1643498" cy="537985"/>
      </dsp:txXfrm>
    </dsp:sp>
    <dsp:sp modelId="{679902F8-D0C4-534E-AD7D-D99103786319}">
      <dsp:nvSpPr>
        <dsp:cNvPr id="0" name=""/>
        <dsp:cNvSpPr/>
      </dsp:nvSpPr>
      <dsp:spPr>
        <a:xfrm>
          <a:off x="6975888" y="2142234"/>
          <a:ext cx="1676972" cy="571459"/>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Senior Leader (level 7)</a:t>
          </a:r>
        </a:p>
      </dsp:txBody>
      <dsp:txXfrm>
        <a:off x="6992625" y="2158971"/>
        <a:ext cx="1643498" cy="537985"/>
      </dsp:txXfrm>
    </dsp:sp>
    <dsp:sp modelId="{9682455C-E581-9848-95A3-05288E261B5A}">
      <dsp:nvSpPr>
        <dsp:cNvPr id="0" name=""/>
        <dsp:cNvSpPr/>
      </dsp:nvSpPr>
      <dsp:spPr>
        <a:xfrm>
          <a:off x="6975888" y="2801611"/>
          <a:ext cx="1676972" cy="571459"/>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Nursing Associate (level 5)</a:t>
          </a:r>
        </a:p>
      </dsp:txBody>
      <dsp:txXfrm>
        <a:off x="6992625" y="2818348"/>
        <a:ext cx="1643498" cy="537985"/>
      </dsp:txXfrm>
    </dsp:sp>
    <dsp:sp modelId="{A0FED940-A9E8-46ED-9690-0856AC6BAAD8}">
      <dsp:nvSpPr>
        <dsp:cNvPr id="0" name=""/>
        <dsp:cNvSpPr/>
      </dsp:nvSpPr>
      <dsp:spPr>
        <a:xfrm>
          <a:off x="6975888" y="3460987"/>
          <a:ext cx="1676972" cy="571459"/>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Operating Department Practitioner (level 6)</a:t>
          </a:r>
        </a:p>
      </dsp:txBody>
      <dsp:txXfrm>
        <a:off x="6992625" y="3477724"/>
        <a:ext cx="1643498" cy="537985"/>
      </dsp:txXfrm>
    </dsp:sp>
    <dsp:sp modelId="{03403FF2-0838-41C6-991D-C8E39C960E11}">
      <dsp:nvSpPr>
        <dsp:cNvPr id="0" name=""/>
        <dsp:cNvSpPr/>
      </dsp:nvSpPr>
      <dsp:spPr>
        <a:xfrm>
          <a:off x="6975888" y="4120364"/>
          <a:ext cx="1676972" cy="571459"/>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Clinical Associate in Psychology (level 7)</a:t>
          </a:r>
        </a:p>
      </dsp:txBody>
      <dsp:txXfrm>
        <a:off x="6992625" y="4137101"/>
        <a:ext cx="1643498" cy="537985"/>
      </dsp:txXfrm>
    </dsp:sp>
    <dsp:sp modelId="{F528D333-0CBC-8049-8727-887FC255A1B3}">
      <dsp:nvSpPr>
        <dsp:cNvPr id="0" name=""/>
        <dsp:cNvSpPr/>
      </dsp:nvSpPr>
      <dsp:spPr>
        <a:xfrm>
          <a:off x="9019698" y="0"/>
          <a:ext cx="2096215" cy="4939746"/>
        </a:xfrm>
        <a:prstGeom prst="roundRect">
          <a:avLst>
            <a:gd name="adj" fmla="val 10000"/>
          </a:avLst>
        </a:prstGeom>
        <a:pattFill prst="pct5">
          <a:fgClr>
            <a:srgbClr val="902182"/>
          </a:fgClr>
          <a:bgClr>
            <a:schemeClr val="bg1"/>
          </a:bgClr>
        </a:pattFill>
        <a:ln>
          <a:solidFill>
            <a:srgbClr val="902182"/>
          </a:solid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Law and Social Sciences</a:t>
          </a:r>
        </a:p>
      </dsp:txBody>
      <dsp:txXfrm>
        <a:off x="9019698" y="0"/>
        <a:ext cx="2096215" cy="1481923"/>
      </dsp:txXfrm>
    </dsp:sp>
    <dsp:sp modelId="{F295DB81-0436-E64D-A433-7FFC53B2A47C}">
      <dsp:nvSpPr>
        <dsp:cNvPr id="0" name=""/>
        <dsp:cNvSpPr/>
      </dsp:nvSpPr>
      <dsp:spPr>
        <a:xfrm>
          <a:off x="9229319" y="1481923"/>
          <a:ext cx="1676972" cy="321083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Chartered Town Planner Standard (level 7) </a:t>
          </a:r>
        </a:p>
        <a:p>
          <a:pPr marL="0" lvl="0" indent="0" algn="l" defTabSz="488950">
            <a:lnSpc>
              <a:spcPct val="90000"/>
            </a:lnSpc>
            <a:spcBef>
              <a:spcPct val="0"/>
            </a:spcBef>
            <a:spcAft>
              <a:spcPct val="35000"/>
            </a:spcAft>
            <a:buFont typeface="Arial" panose="020B0604020202020204" pitchFamily="34" charset="0"/>
            <a:buNone/>
          </a:pPr>
          <a:r>
            <a:rPr lang="en-GB" sz="1100" kern="1200" dirty="0"/>
            <a:t>Level 4 Entry: </a:t>
          </a:r>
          <a:r>
            <a:rPr lang="en-GB" sz="1100" kern="1200" dirty="0" err="1"/>
            <a:t>PgDip</a:t>
          </a:r>
          <a:r>
            <a:rPr lang="en-GB" sz="1100" kern="1200" dirty="0"/>
            <a:t> Chartered Town Planner</a:t>
          </a:r>
        </a:p>
        <a:p>
          <a:pPr marL="0" lvl="0" indent="0" algn="l" defTabSz="488950">
            <a:lnSpc>
              <a:spcPct val="90000"/>
            </a:lnSpc>
            <a:spcBef>
              <a:spcPct val="0"/>
            </a:spcBef>
            <a:spcAft>
              <a:spcPct val="35000"/>
            </a:spcAft>
            <a:buFont typeface="Arial" panose="020B0604020202020204" pitchFamily="34" charset="0"/>
            <a:buNone/>
          </a:pPr>
          <a:r>
            <a:rPr lang="en-GB" sz="1100" kern="1200" dirty="0"/>
            <a:t>Level 7 Entry: MA Chartered Town Planner</a:t>
          </a:r>
        </a:p>
        <a:p>
          <a:pPr marL="0" lvl="0" indent="0" algn="l" defTabSz="488950">
            <a:lnSpc>
              <a:spcPct val="90000"/>
            </a:lnSpc>
            <a:spcBef>
              <a:spcPct val="0"/>
            </a:spcBef>
            <a:spcAft>
              <a:spcPct val="35000"/>
            </a:spcAft>
            <a:buFont typeface="Arial" panose="020B0604020202020204" pitchFamily="34" charset="0"/>
            <a:buNone/>
          </a:pPr>
          <a:r>
            <a:rPr lang="en-GB" sz="1100" kern="1200" dirty="0"/>
            <a:t>Level 7 Entry: MA Chartered Town Planner (Urban Design)</a:t>
          </a:r>
        </a:p>
      </dsp:txBody>
      <dsp:txXfrm>
        <a:off x="9278436" y="1531040"/>
        <a:ext cx="1578738" cy="3112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9B617-411C-2144-93DE-32EA6228F9CC}">
      <dsp:nvSpPr>
        <dsp:cNvPr id="0" name=""/>
        <dsp:cNvSpPr/>
      </dsp:nvSpPr>
      <dsp:spPr>
        <a:xfrm>
          <a:off x="939" y="0"/>
          <a:ext cx="2443914" cy="4955433"/>
        </a:xfrm>
        <a:prstGeom prst="roundRect">
          <a:avLst>
            <a:gd name="adj" fmla="val 10000"/>
          </a:avLst>
        </a:prstGeom>
        <a:pattFill prst="pct5">
          <a:fgClr>
            <a:srgbClr val="902182"/>
          </a:fgClr>
          <a:bgClr>
            <a:schemeClr val="bg1"/>
          </a:bgClr>
        </a:pattFill>
        <a:ln>
          <a:solidFill>
            <a:srgbClr val="902182"/>
          </a:solid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The Built Environment and Architecture</a:t>
          </a:r>
        </a:p>
      </dsp:txBody>
      <dsp:txXfrm>
        <a:off x="939" y="0"/>
        <a:ext cx="2443914" cy="1486629"/>
      </dsp:txXfrm>
    </dsp:sp>
    <dsp:sp modelId="{725FEC10-F009-0744-B8E0-F3D1D8E5202E}">
      <dsp:nvSpPr>
        <dsp:cNvPr id="0" name=""/>
        <dsp:cNvSpPr/>
      </dsp:nvSpPr>
      <dsp:spPr>
        <a:xfrm>
          <a:off x="245331" y="1487567"/>
          <a:ext cx="1955131" cy="57327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Architect Apprenticeship (level 7)</a:t>
          </a:r>
        </a:p>
      </dsp:txBody>
      <dsp:txXfrm>
        <a:off x="262122" y="1504358"/>
        <a:ext cx="1921549" cy="539692"/>
      </dsp:txXfrm>
    </dsp:sp>
    <dsp:sp modelId="{F256868F-2EF0-A046-9E56-917D4145EDB7}">
      <dsp:nvSpPr>
        <dsp:cNvPr id="0" name=""/>
        <dsp:cNvSpPr/>
      </dsp:nvSpPr>
      <dsp:spPr>
        <a:xfrm>
          <a:off x="245331" y="2149037"/>
          <a:ext cx="1955131" cy="57327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Architectural Assistant (level 6) </a:t>
          </a:r>
        </a:p>
      </dsp:txBody>
      <dsp:txXfrm>
        <a:off x="262122" y="2165828"/>
        <a:ext cx="1921549" cy="539692"/>
      </dsp:txXfrm>
    </dsp:sp>
    <dsp:sp modelId="{6918E8B4-2550-A542-95DD-AED6BB8433C8}">
      <dsp:nvSpPr>
        <dsp:cNvPr id="0" name=""/>
        <dsp:cNvSpPr/>
      </dsp:nvSpPr>
      <dsp:spPr>
        <a:xfrm>
          <a:off x="245331" y="2810508"/>
          <a:ext cx="1955131" cy="57327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Building Service Design Engineer (level 6)</a:t>
          </a:r>
        </a:p>
      </dsp:txBody>
      <dsp:txXfrm>
        <a:off x="262122" y="2827299"/>
        <a:ext cx="1921549" cy="539692"/>
      </dsp:txXfrm>
    </dsp:sp>
    <dsp:sp modelId="{7CC9F410-40B3-479E-983E-DC2E57736DB9}">
      <dsp:nvSpPr>
        <dsp:cNvPr id="0" name=""/>
        <dsp:cNvSpPr/>
      </dsp:nvSpPr>
      <dsp:spPr>
        <a:xfrm>
          <a:off x="245331" y="3471978"/>
          <a:ext cx="1955131" cy="57327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Construction Site Engineering Technician (level 4)</a:t>
          </a:r>
        </a:p>
      </dsp:txBody>
      <dsp:txXfrm>
        <a:off x="262122" y="3488769"/>
        <a:ext cx="1921549" cy="539692"/>
      </dsp:txXfrm>
    </dsp:sp>
    <dsp:sp modelId="{81E6D2D9-E31D-4A0F-8888-B2A7F02CAEB2}">
      <dsp:nvSpPr>
        <dsp:cNvPr id="0" name=""/>
        <dsp:cNvSpPr/>
      </dsp:nvSpPr>
      <dsp:spPr>
        <a:xfrm>
          <a:off x="245331" y="4133449"/>
          <a:ext cx="1955131" cy="57327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Civil Design Engineer (level 6)</a:t>
          </a:r>
        </a:p>
      </dsp:txBody>
      <dsp:txXfrm>
        <a:off x="262122" y="4150240"/>
        <a:ext cx="1921549" cy="539692"/>
      </dsp:txXfrm>
    </dsp:sp>
    <dsp:sp modelId="{1A2BF195-ED99-5F41-B5E2-7A9DD418EE50}">
      <dsp:nvSpPr>
        <dsp:cNvPr id="0" name=""/>
        <dsp:cNvSpPr/>
      </dsp:nvSpPr>
      <dsp:spPr>
        <a:xfrm>
          <a:off x="2628148" y="0"/>
          <a:ext cx="2443914" cy="4955433"/>
        </a:xfrm>
        <a:prstGeom prst="roundRect">
          <a:avLst>
            <a:gd name="adj" fmla="val 10000"/>
          </a:avLst>
        </a:prstGeom>
        <a:pattFill prst="pct5">
          <a:fgClr>
            <a:srgbClr val="902182"/>
          </a:fgClr>
          <a:bgClr>
            <a:schemeClr val="bg1"/>
          </a:bgClr>
        </a:pattFill>
        <a:ln>
          <a:solidFill>
            <a:srgbClr val="902182"/>
          </a:solid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The Built Environment and Architecture</a:t>
          </a:r>
        </a:p>
      </dsp:txBody>
      <dsp:txXfrm>
        <a:off x="2628148" y="0"/>
        <a:ext cx="2443914" cy="1486629"/>
      </dsp:txXfrm>
    </dsp:sp>
    <dsp:sp modelId="{3D9C885B-E540-564B-B2A3-F499F9C65DBB}">
      <dsp:nvSpPr>
        <dsp:cNvPr id="0" name=""/>
        <dsp:cNvSpPr/>
      </dsp:nvSpPr>
      <dsp:spPr>
        <a:xfrm>
          <a:off x="2872539" y="1487567"/>
          <a:ext cx="1955131" cy="57327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Building Services Engineering Technician (level 4)</a:t>
          </a:r>
        </a:p>
      </dsp:txBody>
      <dsp:txXfrm>
        <a:off x="2889330" y="1504358"/>
        <a:ext cx="1921549" cy="539692"/>
      </dsp:txXfrm>
    </dsp:sp>
    <dsp:sp modelId="{7A21BDDE-1763-3446-8D87-121980043D19}">
      <dsp:nvSpPr>
        <dsp:cNvPr id="0" name=""/>
        <dsp:cNvSpPr/>
      </dsp:nvSpPr>
      <dsp:spPr>
        <a:xfrm>
          <a:off x="2872539" y="2149037"/>
          <a:ext cx="1955131" cy="57327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Building Services Engineering site Management (level 6)</a:t>
          </a:r>
          <a:endParaRPr lang="en-US" sz="1200" kern="1200" dirty="0"/>
        </a:p>
      </dsp:txBody>
      <dsp:txXfrm>
        <a:off x="2889330" y="2165828"/>
        <a:ext cx="1921549" cy="539692"/>
      </dsp:txXfrm>
    </dsp:sp>
    <dsp:sp modelId="{6B5B3820-ED40-CF4E-AF9A-158FA589792D}">
      <dsp:nvSpPr>
        <dsp:cNvPr id="0" name=""/>
        <dsp:cNvSpPr/>
      </dsp:nvSpPr>
      <dsp:spPr>
        <a:xfrm>
          <a:off x="2872539" y="2810508"/>
          <a:ext cx="1955131" cy="57327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Chartered Surveying Degree (Quantity Surveying) (level 6)</a:t>
          </a:r>
          <a:endParaRPr lang="en-US" sz="1200" kern="1200" dirty="0"/>
        </a:p>
      </dsp:txBody>
      <dsp:txXfrm>
        <a:off x="2889330" y="2827299"/>
        <a:ext cx="1921549" cy="539692"/>
      </dsp:txXfrm>
    </dsp:sp>
    <dsp:sp modelId="{AF47D616-ABDC-0F4B-9A64-EAE8EBDBCC20}">
      <dsp:nvSpPr>
        <dsp:cNvPr id="0" name=""/>
        <dsp:cNvSpPr/>
      </dsp:nvSpPr>
      <dsp:spPr>
        <a:xfrm>
          <a:off x="2872539" y="3471978"/>
          <a:ext cx="1955131" cy="57327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Chartered Surveying Degree (Building Surveying) (level 6)</a:t>
          </a:r>
          <a:endParaRPr lang="en-US" sz="1200" kern="1200" dirty="0"/>
        </a:p>
      </dsp:txBody>
      <dsp:txXfrm>
        <a:off x="2889330" y="3488769"/>
        <a:ext cx="1921549" cy="539692"/>
      </dsp:txXfrm>
    </dsp:sp>
    <dsp:sp modelId="{0D5B64C7-C15C-4901-9CFE-7C0096A2D5D7}">
      <dsp:nvSpPr>
        <dsp:cNvPr id="0" name=""/>
        <dsp:cNvSpPr/>
      </dsp:nvSpPr>
      <dsp:spPr>
        <a:xfrm>
          <a:off x="2872539" y="4133449"/>
          <a:ext cx="1955131" cy="573274"/>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a:t>Construction Design and Build Technician (level 4)</a:t>
          </a:r>
          <a:endParaRPr lang="en-US" sz="1200" kern="1200" dirty="0"/>
        </a:p>
      </dsp:txBody>
      <dsp:txXfrm>
        <a:off x="2889330" y="4150240"/>
        <a:ext cx="1921549" cy="539692"/>
      </dsp:txXfrm>
    </dsp:sp>
    <dsp:sp modelId="{D9E4CA1E-ECD0-4841-A556-92AD4D89CFB4}">
      <dsp:nvSpPr>
        <dsp:cNvPr id="0" name=""/>
        <dsp:cNvSpPr/>
      </dsp:nvSpPr>
      <dsp:spPr>
        <a:xfrm>
          <a:off x="5256296" y="0"/>
          <a:ext cx="2443914" cy="4955433"/>
        </a:xfrm>
        <a:prstGeom prst="roundRect">
          <a:avLst>
            <a:gd name="adj" fmla="val 10000"/>
          </a:avLst>
        </a:prstGeom>
        <a:pattFill prst="pct5">
          <a:fgClr>
            <a:srgbClr val="902182"/>
          </a:fgClr>
          <a:bgClr>
            <a:schemeClr val="bg1"/>
          </a:bgClr>
        </a:pattFill>
        <a:ln>
          <a:solidFill>
            <a:srgbClr val="902182"/>
          </a:solid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The Built Environment and Architecture</a:t>
          </a:r>
        </a:p>
      </dsp:txBody>
      <dsp:txXfrm>
        <a:off x="5256296" y="0"/>
        <a:ext cx="2443914" cy="1486629"/>
      </dsp:txXfrm>
    </dsp:sp>
    <dsp:sp modelId="{E4D14748-7E8F-5F4E-952B-EB91EC9F2615}">
      <dsp:nvSpPr>
        <dsp:cNvPr id="0" name=""/>
        <dsp:cNvSpPr/>
      </dsp:nvSpPr>
      <dsp:spPr>
        <a:xfrm>
          <a:off x="5499747" y="1486871"/>
          <a:ext cx="1955131" cy="475762"/>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Design and Construction Management (level 6)</a:t>
          </a:r>
        </a:p>
      </dsp:txBody>
      <dsp:txXfrm>
        <a:off x="5513682" y="1500806"/>
        <a:ext cx="1927261" cy="447892"/>
      </dsp:txXfrm>
    </dsp:sp>
    <dsp:sp modelId="{887021F9-EB97-4F0B-9F09-67096798C8FE}">
      <dsp:nvSpPr>
        <dsp:cNvPr id="0" name=""/>
        <dsp:cNvSpPr/>
      </dsp:nvSpPr>
      <dsp:spPr>
        <a:xfrm>
          <a:off x="5499747" y="2035828"/>
          <a:ext cx="1955131" cy="475762"/>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a:t>Construction Quantity Surveyor Technician (level 4)</a:t>
          </a:r>
          <a:endParaRPr lang="en-GB" sz="1200" kern="1200" dirty="0"/>
        </a:p>
      </dsp:txBody>
      <dsp:txXfrm>
        <a:off x="5513682" y="2049763"/>
        <a:ext cx="1927261" cy="447892"/>
      </dsp:txXfrm>
    </dsp:sp>
    <dsp:sp modelId="{5A6344A7-1319-9B45-8935-A06D01E67DC5}">
      <dsp:nvSpPr>
        <dsp:cNvPr id="0" name=""/>
        <dsp:cNvSpPr/>
      </dsp:nvSpPr>
      <dsp:spPr>
        <a:xfrm>
          <a:off x="5499747" y="2584785"/>
          <a:ext cx="1955131" cy="475762"/>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Construction Quantity Surveyor (level 6)</a:t>
          </a:r>
        </a:p>
      </dsp:txBody>
      <dsp:txXfrm>
        <a:off x="5513682" y="2598720"/>
        <a:ext cx="1927261" cy="447892"/>
      </dsp:txXfrm>
    </dsp:sp>
    <dsp:sp modelId="{EC6A004E-BBD1-BD47-9628-CDD97AA2C325}">
      <dsp:nvSpPr>
        <dsp:cNvPr id="0" name=""/>
        <dsp:cNvSpPr/>
      </dsp:nvSpPr>
      <dsp:spPr>
        <a:xfrm>
          <a:off x="5499747" y="3133742"/>
          <a:ext cx="1955131" cy="475762"/>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Construction</a:t>
          </a:r>
          <a:r>
            <a:rPr lang="en-GB" sz="1200" kern="1200" baseline="0" dirty="0"/>
            <a:t> Site Management (level 6)</a:t>
          </a:r>
          <a:endParaRPr lang="en-GB" sz="1200" kern="1200" dirty="0"/>
        </a:p>
      </dsp:txBody>
      <dsp:txXfrm>
        <a:off x="5513682" y="3147677"/>
        <a:ext cx="1927261" cy="447892"/>
      </dsp:txXfrm>
    </dsp:sp>
    <dsp:sp modelId="{D1EC03EA-1EE4-478B-BB90-73FBBCE51037}">
      <dsp:nvSpPr>
        <dsp:cNvPr id="0" name=""/>
        <dsp:cNvSpPr/>
      </dsp:nvSpPr>
      <dsp:spPr>
        <a:xfrm>
          <a:off x="5499747" y="3682699"/>
          <a:ext cx="1955131" cy="475762"/>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Construction Site Supervisor (level 4)</a:t>
          </a:r>
        </a:p>
      </dsp:txBody>
      <dsp:txXfrm>
        <a:off x="5513682" y="3696634"/>
        <a:ext cx="1927261" cy="447892"/>
      </dsp:txXfrm>
    </dsp:sp>
    <dsp:sp modelId="{197F9FA1-559B-4DD4-A0F3-7836BBD8F148}">
      <dsp:nvSpPr>
        <dsp:cNvPr id="0" name=""/>
        <dsp:cNvSpPr/>
      </dsp:nvSpPr>
      <dsp:spPr>
        <a:xfrm>
          <a:off x="5499747" y="4231656"/>
          <a:ext cx="1955131" cy="475762"/>
        </a:xfrm>
        <a:prstGeom prst="roundRect">
          <a:avLst>
            <a:gd name="adj" fmla="val 10000"/>
          </a:avLst>
        </a:prstGeom>
        <a:solidFill>
          <a:srgbClr val="9021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kern="1200" dirty="0"/>
            <a:t>Acoustics (level 4)</a:t>
          </a:r>
        </a:p>
      </dsp:txBody>
      <dsp:txXfrm>
        <a:off x="5513682" y="4245591"/>
        <a:ext cx="1927261" cy="44789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0867B-C479-49DC-8C0D-A74AC90A2C0F}" type="datetimeFigureOut">
              <a:rPr lang="en-GB" smtClean="0"/>
              <a:t>10/05/2022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2AA4B-1CF9-416E-A821-1D8BF1E6CBCF}" type="slidenum">
              <a:rPr lang="en-GB" smtClean="0"/>
              <a:t>‹#›</a:t>
            </a:fld>
            <a:endParaRPr lang="en-GB"/>
          </a:p>
        </p:txBody>
      </p:sp>
    </p:spTree>
    <p:extLst>
      <p:ext uri="{BB962C8B-B14F-4D97-AF65-F5344CB8AC3E}">
        <p14:creationId xmlns:p14="http://schemas.microsoft.com/office/powerpoint/2010/main" val="125844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478D54-D7A5-42FD-8A07-B9278153A895}" type="slidenum">
              <a:rPr lang="en-GB" smtClean="0"/>
              <a:t>6</a:t>
            </a:fld>
            <a:endParaRPr lang="en-GB" dirty="0"/>
          </a:p>
        </p:txBody>
      </p:sp>
    </p:spTree>
    <p:extLst>
      <p:ext uri="{BB962C8B-B14F-4D97-AF65-F5344CB8AC3E}">
        <p14:creationId xmlns:p14="http://schemas.microsoft.com/office/powerpoint/2010/main" val="307468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478D54-D7A5-42FD-8A07-B9278153A895}" type="slidenum">
              <a:rPr lang="en-GB" smtClean="0"/>
              <a:t>7</a:t>
            </a:fld>
            <a:endParaRPr lang="en-GB" dirty="0"/>
          </a:p>
        </p:txBody>
      </p:sp>
    </p:spTree>
    <p:extLst>
      <p:ext uri="{BB962C8B-B14F-4D97-AF65-F5344CB8AC3E}">
        <p14:creationId xmlns:p14="http://schemas.microsoft.com/office/powerpoint/2010/main" val="163679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478D54-D7A5-42FD-8A07-B9278153A895}" type="slidenum">
              <a:rPr lang="en-GB" smtClean="0"/>
              <a:t>8</a:t>
            </a:fld>
            <a:endParaRPr lang="en-GB" dirty="0"/>
          </a:p>
        </p:txBody>
      </p:sp>
    </p:spTree>
    <p:extLst>
      <p:ext uri="{BB962C8B-B14F-4D97-AF65-F5344CB8AC3E}">
        <p14:creationId xmlns:p14="http://schemas.microsoft.com/office/powerpoint/2010/main" val="142609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Gov.uk   https://findapprenticeshiptraining.apprenticeships.education.gov.uk/courses/463</a:t>
            </a:r>
          </a:p>
          <a:p>
            <a:r>
              <a:rPr lang="en-GB" b="1" dirty="0"/>
              <a:t>Knowledge, Skills &amp; Behaviours and they are the main assessment methods used in an End-Point Assessment (EPA)</a:t>
            </a:r>
          </a:p>
        </p:txBody>
      </p:sp>
      <p:sp>
        <p:nvSpPr>
          <p:cNvPr id="4" name="Slide Number Placeholder 3"/>
          <p:cNvSpPr>
            <a:spLocks noGrp="1"/>
          </p:cNvSpPr>
          <p:nvPr>
            <p:ph type="sldNum" sz="quarter" idx="5"/>
          </p:nvPr>
        </p:nvSpPr>
        <p:spPr/>
        <p:txBody>
          <a:bodyPr/>
          <a:lstStyle/>
          <a:p>
            <a:fld id="{D7478D54-D7A5-42FD-8A07-B9278153A895}" type="slidenum">
              <a:rPr lang="en-GB" smtClean="0"/>
              <a:t>9</a:t>
            </a:fld>
            <a:endParaRPr lang="en-GB" dirty="0"/>
          </a:p>
        </p:txBody>
      </p:sp>
    </p:spTree>
    <p:extLst>
      <p:ext uri="{BB962C8B-B14F-4D97-AF65-F5344CB8AC3E}">
        <p14:creationId xmlns:p14="http://schemas.microsoft.com/office/powerpoint/2010/main" val="36282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D7A0B6-2BC8-4B73-9E9E-E4C734E7682E}" type="slidenum">
              <a:rPr lang="en-GB" smtClean="0"/>
              <a:t>15</a:t>
            </a:fld>
            <a:endParaRPr lang="en-GB"/>
          </a:p>
        </p:txBody>
      </p:sp>
    </p:spTree>
    <p:extLst>
      <p:ext uri="{BB962C8B-B14F-4D97-AF65-F5344CB8AC3E}">
        <p14:creationId xmlns:p14="http://schemas.microsoft.com/office/powerpoint/2010/main" val="78535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9D7A0B6-2BC8-4B73-9E9E-E4C734E7682E}" type="slidenum">
              <a:rPr lang="en-GB" smtClean="0"/>
              <a:t>19</a:t>
            </a:fld>
            <a:endParaRPr lang="en-GB"/>
          </a:p>
        </p:txBody>
      </p:sp>
    </p:spTree>
    <p:extLst>
      <p:ext uri="{BB962C8B-B14F-4D97-AF65-F5344CB8AC3E}">
        <p14:creationId xmlns:p14="http://schemas.microsoft.com/office/powerpoint/2010/main" val="33550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FD5346-09D4-4465-92B4-3C753F85D894}" type="slidenum">
              <a:rPr lang="en-GB" smtClean="0"/>
              <a:t>25</a:t>
            </a:fld>
            <a:endParaRPr lang="en-GB"/>
          </a:p>
        </p:txBody>
      </p:sp>
    </p:spTree>
    <p:extLst>
      <p:ext uri="{BB962C8B-B14F-4D97-AF65-F5344CB8AC3E}">
        <p14:creationId xmlns:p14="http://schemas.microsoft.com/office/powerpoint/2010/main" val="352645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0868-D01C-9646-A393-839686B6051F}"/>
              </a:ext>
            </a:extLst>
          </p:cNvPr>
          <p:cNvSpPr>
            <a:spLocks noGrp="1"/>
          </p:cNvSpPr>
          <p:nvPr>
            <p:ph type="ctrTitle" hasCustomPrompt="1"/>
          </p:nvPr>
        </p:nvSpPr>
        <p:spPr>
          <a:xfrm>
            <a:off x="1524000" y="3103563"/>
            <a:ext cx="9144000" cy="896937"/>
          </a:xfrm>
        </p:spPr>
        <p:txBody>
          <a:bodyPr anchor="b"/>
          <a:lstStyle>
            <a:lvl1pPr algn="ctr">
              <a:defRPr sz="6000"/>
            </a:lvl1pPr>
          </a:lstStyle>
          <a:p>
            <a:r>
              <a:rPr lang="en-GB" dirty="0"/>
              <a:t>Course or presentation</a:t>
            </a:r>
            <a:endParaRPr lang="en-US" dirty="0"/>
          </a:p>
        </p:txBody>
      </p:sp>
      <p:sp>
        <p:nvSpPr>
          <p:cNvPr id="3" name="Subtitle 2">
            <a:extLst>
              <a:ext uri="{FF2B5EF4-FFF2-40B4-BE49-F238E27FC236}">
                <a16:creationId xmlns:a16="http://schemas.microsoft.com/office/drawing/2014/main" id="{5CDA6F0A-D717-C940-A906-26A6BC0D8030}"/>
              </a:ext>
            </a:extLst>
          </p:cNvPr>
          <p:cNvSpPr>
            <a:spLocks noGrp="1"/>
          </p:cNvSpPr>
          <p:nvPr>
            <p:ph type="subTitle" idx="1" hasCustomPrompt="1"/>
          </p:nvPr>
        </p:nvSpPr>
        <p:spPr>
          <a:xfrm>
            <a:off x="1524000" y="4211638"/>
            <a:ext cx="9144000" cy="6220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Information</a:t>
            </a:r>
          </a:p>
        </p:txBody>
      </p:sp>
    </p:spTree>
    <p:extLst>
      <p:ext uri="{BB962C8B-B14F-4D97-AF65-F5344CB8AC3E}">
        <p14:creationId xmlns:p14="http://schemas.microsoft.com/office/powerpoint/2010/main" val="17971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308868DB-9158-BE45-9795-39A4B0E2F258}"/>
              </a:ext>
            </a:extLst>
          </p:cNvPr>
          <p:cNvSpPr>
            <a:spLocks noGrp="1"/>
          </p:cNvSpPr>
          <p:nvPr>
            <p:ph idx="1"/>
          </p:nvPr>
        </p:nvSpPr>
        <p:spPr>
          <a:xfrm>
            <a:off x="838200" y="1883604"/>
            <a:ext cx="5052392"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B3FEAD33-26DE-584E-89FB-B9DE280D91FD}"/>
              </a:ext>
            </a:extLst>
          </p:cNvPr>
          <p:cNvSpPr>
            <a:spLocks noGrp="1"/>
          </p:cNvSpPr>
          <p:nvPr>
            <p:ph idx="10"/>
          </p:nvPr>
        </p:nvSpPr>
        <p:spPr>
          <a:xfrm>
            <a:off x="6301408" y="1883604"/>
            <a:ext cx="5052392" cy="37296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6312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1806575"/>
            <a:ext cx="7634288" cy="3479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1806574"/>
            <a:ext cx="2724150" cy="3479799"/>
          </a:xfrm>
        </p:spPr>
        <p:txBody>
          <a:bodyPr/>
          <a:lstStyle/>
          <a:p>
            <a:endParaRPr lang="en-US"/>
          </a:p>
        </p:txBody>
      </p:sp>
    </p:spTree>
    <p:extLst>
      <p:ext uri="{BB962C8B-B14F-4D97-AF65-F5344CB8AC3E}">
        <p14:creationId xmlns:p14="http://schemas.microsoft.com/office/powerpoint/2010/main" val="978787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2069"/>
            <a:ext cx="9144000" cy="1693862"/>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266268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28780"/>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89280"/>
            <a:ext cx="10515600" cy="32809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8352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876117"/>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17567"/>
            <a:ext cx="7634288" cy="33393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317567"/>
            <a:ext cx="2724150" cy="3339354"/>
          </a:xfrm>
        </p:spPr>
        <p:txBody>
          <a:bodyPr/>
          <a:lstStyle/>
          <a:p>
            <a:endParaRPr lang="en-US"/>
          </a:p>
        </p:txBody>
      </p:sp>
    </p:spTree>
    <p:extLst>
      <p:ext uri="{BB962C8B-B14F-4D97-AF65-F5344CB8AC3E}">
        <p14:creationId xmlns:p14="http://schemas.microsoft.com/office/powerpoint/2010/main" val="548982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2069"/>
            <a:ext cx="9144000" cy="1693862"/>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37773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55677"/>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416177"/>
            <a:ext cx="10515600"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1638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55677"/>
            <a:ext cx="10515600" cy="1325563"/>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9A4051BB-EA6D-0A40-9A11-6F7809C63EF7}"/>
              </a:ext>
            </a:extLst>
          </p:cNvPr>
          <p:cNvSpPr>
            <a:spLocks noGrp="1"/>
          </p:cNvSpPr>
          <p:nvPr>
            <p:ph idx="1"/>
          </p:nvPr>
        </p:nvSpPr>
        <p:spPr>
          <a:xfrm>
            <a:off x="838200" y="2519708"/>
            <a:ext cx="5052392" cy="35034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6E1431A1-21A9-2940-BD0E-B5E063B11F7C}"/>
              </a:ext>
            </a:extLst>
          </p:cNvPr>
          <p:cNvSpPr>
            <a:spLocks noGrp="1"/>
          </p:cNvSpPr>
          <p:nvPr>
            <p:ph idx="10"/>
          </p:nvPr>
        </p:nvSpPr>
        <p:spPr>
          <a:xfrm>
            <a:off x="6301408" y="2519708"/>
            <a:ext cx="5052392" cy="350340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24170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822329"/>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263779"/>
            <a:ext cx="7634288" cy="3479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263778"/>
            <a:ext cx="2724150" cy="3479799"/>
          </a:xfrm>
        </p:spPr>
        <p:txBody>
          <a:bodyPr/>
          <a:lstStyle/>
          <a:p>
            <a:endParaRPr lang="en-US"/>
          </a:p>
        </p:txBody>
      </p:sp>
    </p:spTree>
    <p:extLst>
      <p:ext uri="{BB962C8B-B14F-4D97-AF65-F5344CB8AC3E}">
        <p14:creationId xmlns:p14="http://schemas.microsoft.com/office/powerpoint/2010/main" val="1683083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COVER">
    <p:spTree>
      <p:nvGrpSpPr>
        <p:cNvPr id="1" name=""/>
        <p:cNvGrpSpPr/>
        <p:nvPr/>
      </p:nvGrpSpPr>
      <p:grpSpPr>
        <a:xfrm>
          <a:off x="0" y="0"/>
          <a:ext cx="0" cy="0"/>
          <a:chOff x="0" y="0"/>
          <a:chExt cx="0" cy="0"/>
        </a:xfrm>
      </p:grpSpPr>
      <p:sp>
        <p:nvSpPr>
          <p:cNvPr id="8" name="Picture Placeholder 14"/>
          <p:cNvSpPr>
            <a:spLocks noGrp="1"/>
          </p:cNvSpPr>
          <p:nvPr>
            <p:ph type="pic" sz="quarter" idx="14"/>
          </p:nvPr>
        </p:nvSpPr>
        <p:spPr>
          <a:xfrm>
            <a:off x="0" y="3429005"/>
            <a:ext cx="12192000" cy="3429001"/>
          </a:xfrm>
          <a:prstGeom prst="rect">
            <a:avLst/>
          </a:prstGeom>
          <a:solidFill>
            <a:schemeClr val="tx2">
              <a:lumMod val="40000"/>
              <a:lumOff val="60000"/>
            </a:schemeClr>
          </a:solidFill>
        </p:spPr>
        <p:txBody>
          <a:bodyPr/>
          <a:lstStyle/>
          <a:p>
            <a:r>
              <a:rPr lang="en-US"/>
              <a:t>Click icon to add picture</a:t>
            </a:r>
          </a:p>
        </p:txBody>
      </p:sp>
      <p:sp>
        <p:nvSpPr>
          <p:cNvPr id="6" name="Title 4"/>
          <p:cNvSpPr>
            <a:spLocks noGrp="1"/>
          </p:cNvSpPr>
          <p:nvPr>
            <p:ph type="title" hasCustomPrompt="1"/>
          </p:nvPr>
        </p:nvSpPr>
        <p:spPr>
          <a:xfrm>
            <a:off x="393465" y="1206818"/>
            <a:ext cx="11288419" cy="1164287"/>
          </a:xfrm>
          <a:prstGeom prst="rect">
            <a:avLst/>
          </a:prstGeom>
        </p:spPr>
        <p:txBody>
          <a:bodyPr wrap="square" tIns="0" bIns="0" anchor="b" anchorCtr="0">
            <a:normAutofit/>
          </a:bodyPr>
          <a:lstStyle/>
          <a:p>
            <a:r>
              <a:rPr lang="en-US"/>
              <a:t>Click to edit Title style, Arial 30pt</a:t>
            </a:r>
          </a:p>
        </p:txBody>
      </p:sp>
      <p:sp>
        <p:nvSpPr>
          <p:cNvPr id="9" name="Text Placeholder 6"/>
          <p:cNvSpPr>
            <a:spLocks noGrp="1"/>
          </p:cNvSpPr>
          <p:nvPr>
            <p:ph type="body" sz="quarter" idx="11" hasCustomPrompt="1"/>
          </p:nvPr>
        </p:nvSpPr>
        <p:spPr>
          <a:xfrm>
            <a:off x="393468" y="2360949"/>
            <a:ext cx="4677833" cy="468313"/>
          </a:xfrm>
          <a:prstGeom prst="rect">
            <a:avLst/>
          </a:prstGeom>
        </p:spPr>
        <p:txBody>
          <a:bodyPr anchor="t"/>
          <a:lstStyle>
            <a:lvl1pPr>
              <a:defRPr sz="3733">
                <a:solidFill>
                  <a:srgbClr val="B5BFC8"/>
                </a:solidFill>
              </a:defRPr>
            </a:lvl1pPr>
          </a:lstStyle>
          <a:p>
            <a:pPr lvl="0"/>
            <a:r>
              <a:rPr lang="en-US"/>
              <a:t>DD/MM/YYYY</a:t>
            </a:r>
          </a:p>
        </p:txBody>
      </p:sp>
    </p:spTree>
    <p:extLst>
      <p:ext uri="{BB962C8B-B14F-4D97-AF65-F5344CB8AC3E}">
        <p14:creationId xmlns:p14="http://schemas.microsoft.com/office/powerpoint/2010/main" val="279442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B731-29AB-DB49-B913-508ACC2E3283}"/>
              </a:ext>
            </a:extLst>
          </p:cNvPr>
          <p:cNvSpPr>
            <a:spLocks noGrp="1"/>
          </p:cNvSpPr>
          <p:nvPr>
            <p:ph type="ctrTitle"/>
          </p:nvPr>
        </p:nvSpPr>
        <p:spPr>
          <a:xfrm>
            <a:off x="5690275" y="741363"/>
            <a:ext cx="6214853" cy="2387600"/>
          </a:xfrm>
        </p:spPr>
        <p:txBody>
          <a:bodyPr anchor="ctr" anchorCtr="0"/>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55E9F3-87D5-A042-81C6-12836A394CB5}"/>
              </a:ext>
            </a:extLst>
          </p:cNvPr>
          <p:cNvSpPr>
            <a:spLocks noGrp="1"/>
          </p:cNvSpPr>
          <p:nvPr>
            <p:ph type="subTitle" idx="1"/>
          </p:nvPr>
        </p:nvSpPr>
        <p:spPr>
          <a:xfrm>
            <a:off x="5690275" y="3297238"/>
            <a:ext cx="621485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750113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1897" y="1040729"/>
            <a:ext cx="9429803" cy="4693323"/>
          </a:xfrm>
          <a:prstGeom prst="rect">
            <a:avLst/>
          </a:prstGeom>
        </p:spPr>
        <p:txBody>
          <a:bodyPr numCol="1">
            <a:noAutofit/>
          </a:bodyPr>
          <a:lstStyle>
            <a:lvl1pPr marL="457177" marR="0" indent="-457177" algn="l" defTabSz="1219139" rtl="0" eaLnBrk="1" fontAlgn="auto" latinLnBrk="0" hangingPunct="1">
              <a:lnSpc>
                <a:spcPct val="100000"/>
              </a:lnSpc>
              <a:spcBef>
                <a:spcPts val="1333"/>
              </a:spcBef>
              <a:spcAft>
                <a:spcPts val="0"/>
              </a:spcAft>
              <a:buClr>
                <a:srgbClr val="B1006E"/>
              </a:buClr>
              <a:buSzPct val="100000"/>
              <a:buFont typeface="Arial" charset="0"/>
              <a:buChar char="•"/>
              <a:tabLst/>
              <a:defRPr sz="2133" baseline="0"/>
            </a:lvl1pPr>
            <a:lvl2pPr marL="914354" marR="0" indent="-225589" algn="l" defTabSz="1219139" rtl="0" eaLnBrk="1" fontAlgn="auto" latinLnBrk="0" hangingPunct="1">
              <a:lnSpc>
                <a:spcPct val="90000"/>
              </a:lnSpc>
              <a:spcBef>
                <a:spcPts val="667"/>
              </a:spcBef>
              <a:spcAft>
                <a:spcPts val="0"/>
              </a:spcAft>
              <a:buClr>
                <a:srgbClr val="00B0F0"/>
              </a:buClr>
              <a:buSzPct val="100000"/>
              <a:buFont typeface="Arial" panose="020B0604020202020204" pitchFamily="34" charset="0"/>
              <a:buChar char="•"/>
              <a:tabLst/>
              <a:defRPr sz="2400"/>
            </a:lvl2pPr>
            <a:lvl3pPr>
              <a:buClr>
                <a:srgbClr val="00B0F0"/>
              </a:buClr>
              <a:buSzPct val="100000"/>
              <a:defRPr sz="2400"/>
            </a:lvl3pPr>
            <a:lvl4pPr>
              <a:buClr>
                <a:srgbClr val="00B0F0"/>
              </a:buClr>
              <a:buSzPct val="100000"/>
              <a:defRPr sz="2400"/>
            </a:lvl4pPr>
            <a:lvl5pPr>
              <a:buClr>
                <a:srgbClr val="00B0F0"/>
              </a:buClr>
              <a:buSzPct val="100000"/>
              <a:defRPr sz="2400"/>
            </a:lvl5pPr>
          </a:lstStyle>
          <a:p>
            <a:pPr lvl="0"/>
            <a:r>
              <a:rPr lang="en-GB"/>
              <a:t>Information can appear as a list, Arial 16pt.</a:t>
            </a:r>
            <a:br>
              <a:rPr lang="en-GB"/>
            </a:br>
            <a:r>
              <a:rPr lang="en-GB"/>
              <a:t>This template contains bullet points. </a:t>
            </a:r>
            <a:br>
              <a:rPr lang="en-GB"/>
            </a:br>
            <a:r>
              <a:rPr lang="en-GB"/>
              <a:t>If there is a lot of information, split across several slides rather than putting it all on one.</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3" name="Title 2"/>
          <p:cNvSpPr>
            <a:spLocks noGrp="1"/>
          </p:cNvSpPr>
          <p:nvPr>
            <p:ph type="title" hasCustomPrompt="1"/>
          </p:nvPr>
        </p:nvSpPr>
        <p:spPr>
          <a:xfrm>
            <a:off x="361660" y="397794"/>
            <a:ext cx="11303291" cy="498527"/>
          </a:xfrm>
          <a:prstGeom prst="rect">
            <a:avLst/>
          </a:prstGeom>
        </p:spPr>
        <p:txBody>
          <a:bodyPr/>
          <a:lstStyle>
            <a:lvl1pPr>
              <a:defRPr sz="2933">
                <a:solidFill>
                  <a:srgbClr val="B1006E"/>
                </a:solidFill>
              </a:defRPr>
            </a:lvl1pPr>
          </a:lstStyle>
          <a:p>
            <a:r>
              <a:rPr lang="en-US"/>
              <a:t>Click to edit title style, Arial 22pt, in </a:t>
            </a:r>
            <a:r>
              <a:rPr lang="en-US" err="1"/>
              <a:t>colour</a:t>
            </a:r>
            <a:endParaRPr lang="en-US"/>
          </a:p>
        </p:txBody>
      </p:sp>
    </p:spTree>
    <p:extLst>
      <p:ext uri="{BB962C8B-B14F-4D97-AF65-F5344CB8AC3E}">
        <p14:creationId xmlns:p14="http://schemas.microsoft.com/office/powerpoint/2010/main" val="467064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Main List Circle">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581F1C1-68E7-4AB5-A6CC-B01FB495B7E3}"/>
              </a:ext>
            </a:extLst>
          </p:cNvPr>
          <p:cNvSpPr txBox="1">
            <a:spLocks noGrp="1"/>
          </p:cNvSpPr>
          <p:nvPr>
            <p:ph type="body" sz="quarter" idx="4294967295"/>
          </p:nvPr>
        </p:nvSpPr>
        <p:spPr>
          <a:xfrm>
            <a:off x="361902" y="1040733"/>
            <a:ext cx="9429804" cy="4693323"/>
          </a:xfrm>
          <a:prstGeom prst="rect">
            <a:avLst/>
          </a:prstGeom>
          <a:noFill/>
          <a:ln>
            <a:noFill/>
          </a:ln>
        </p:spPr>
        <p:txBody>
          <a:bodyPr vert="horz" wrap="square" lIns="91440" tIns="45720" rIns="91440" bIns="45720" anchor="t" anchorCtr="0" compatLnSpc="1">
            <a:noAutofit/>
          </a:bodyPr>
          <a:lstStyle>
            <a:lvl1pPr marL="457161" marR="0" lvl="0" indent="-457161" defTabSz="1219112" fontAlgn="auto">
              <a:lnSpc>
                <a:spcPct val="100000"/>
              </a:lnSpc>
              <a:spcBef>
                <a:spcPts val="1335"/>
              </a:spcBef>
              <a:spcAft>
                <a:spcPts val="0"/>
              </a:spcAft>
              <a:buClr>
                <a:srgbClr val="B1006E"/>
              </a:buClr>
              <a:buSzPct val="100000"/>
              <a:buFont typeface="Arial"/>
              <a:tabLst/>
              <a:defRPr lang="en-GB" sz="2133" b="0" i="0" u="none" strike="noStrike" cap="none" spc="0" baseline="0">
                <a:solidFill>
                  <a:srgbClr val="000000"/>
                </a:solidFill>
                <a:uFillTx/>
                <a:latin typeface="Calibri"/>
              </a:defRPr>
            </a:lvl1pPr>
          </a:lstStyle>
          <a:p>
            <a:pPr lvl="0"/>
            <a:r>
              <a:rPr lang="en-GB"/>
              <a:t>Information can appear as a list, Arial 16pt.</a:t>
            </a:r>
            <a:br>
              <a:rPr lang="en-GB"/>
            </a:br>
            <a:r>
              <a:rPr lang="en-GB"/>
              <a:t>This template contains bullet points. </a:t>
            </a:r>
            <a:br>
              <a:rPr lang="en-GB"/>
            </a:br>
            <a:r>
              <a:rPr lang="en-GB"/>
              <a:t>If there is a lot of information, split across several slides rather than putting it all on one.</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3" name="Title 2">
            <a:extLst>
              <a:ext uri="{FF2B5EF4-FFF2-40B4-BE49-F238E27FC236}">
                <a16:creationId xmlns:a16="http://schemas.microsoft.com/office/drawing/2014/main" id="{11BCA9C2-7267-4E4B-B93F-DE9CD1689553}"/>
              </a:ext>
            </a:extLst>
          </p:cNvPr>
          <p:cNvSpPr txBox="1">
            <a:spLocks noGrp="1"/>
          </p:cNvSpPr>
          <p:nvPr>
            <p:ph type="title"/>
          </p:nvPr>
        </p:nvSpPr>
        <p:spPr>
          <a:xfrm>
            <a:off x="361664" y="397791"/>
            <a:ext cx="11303291" cy="498531"/>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2933" b="0" i="0" u="none" strike="noStrike" cap="none" spc="0" baseline="0">
                <a:solidFill>
                  <a:srgbClr val="B1006E"/>
                </a:solidFill>
                <a:uFillTx/>
                <a:latin typeface="Calibri Light"/>
              </a:defRPr>
            </a:lvl1pPr>
          </a:lstStyle>
          <a:p>
            <a:pPr lvl="0"/>
            <a:r>
              <a:rPr lang="en-US"/>
              <a:t>Click to edit title style, Arial 22pt, in colour</a:t>
            </a:r>
          </a:p>
        </p:txBody>
      </p:sp>
    </p:spTree>
    <p:extLst>
      <p:ext uri="{BB962C8B-B14F-4D97-AF65-F5344CB8AC3E}">
        <p14:creationId xmlns:p14="http://schemas.microsoft.com/office/powerpoint/2010/main" val="12882510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93701" y="1125538"/>
            <a:ext cx="8919632" cy="5116236"/>
          </a:xfrm>
          <a:prstGeom prst="rect">
            <a:avLst/>
          </a:prstGeom>
        </p:spPr>
        <p:txBody>
          <a:bodyPr tIns="0" bIns="0">
            <a:noAutofit/>
          </a:bodyPr>
          <a:lstStyle>
            <a:lvl1pPr marL="0" indent="0">
              <a:lnSpc>
                <a:spcPct val="110000"/>
              </a:lnSpc>
              <a:buFont typeface="Arial" charset="0"/>
              <a:buNone/>
              <a:defRPr sz="2400" baseline="0">
                <a:solidFill>
                  <a:schemeClr val="tx1"/>
                </a:solidFill>
              </a:defRPr>
            </a:lvl1pPr>
            <a:lvl2pPr marL="609585" indent="0">
              <a:buNone/>
              <a:defRPr sz="2400"/>
            </a:lvl2pPr>
            <a:lvl3pPr marL="1219170" indent="0">
              <a:buNone/>
              <a:defRPr sz="2400"/>
            </a:lvl3pPr>
            <a:lvl4pPr marL="1828754" indent="0">
              <a:buNone/>
              <a:defRPr sz="2400"/>
            </a:lvl4pPr>
            <a:lvl5pPr marL="2438339" indent="0">
              <a:buNone/>
              <a:defRPr sz="2400"/>
            </a:lvl5pPr>
          </a:lstStyle>
          <a:p>
            <a:pPr lvl="0"/>
            <a:r>
              <a:rPr lang="en-US"/>
              <a:t>Click to edit body copy text styles, Arial 18pt. All body copy should be ranged left and hang from the first red horizontal &amp; first red vertical grid line.</a:t>
            </a:r>
            <a:br>
              <a:rPr lang="en-US"/>
            </a:br>
            <a:r>
              <a:rPr lang="en-GB"/>
              <a:t>Adjust the width of this text box so it is narrower and the lines look neater, if required.</a:t>
            </a:r>
            <a:br>
              <a:rPr lang="en-GB"/>
            </a:br>
            <a:r>
              <a:rPr lang="en-US"/>
              <a:t>To highlight information, bold can be used, or use a </a:t>
            </a:r>
            <a:r>
              <a:rPr lang="en-US" err="1"/>
              <a:t>colour</a:t>
            </a:r>
            <a:r>
              <a:rPr lang="en-US"/>
              <a:t> to pull out important information. 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a:t>
            </a:r>
          </a:p>
          <a:p>
            <a:pPr lvl="0"/>
            <a:endParaRPr lang="en-US"/>
          </a:p>
        </p:txBody>
      </p:sp>
      <p:sp>
        <p:nvSpPr>
          <p:cNvPr id="4" name="Title 2"/>
          <p:cNvSpPr>
            <a:spLocks noGrp="1"/>
          </p:cNvSpPr>
          <p:nvPr>
            <p:ph type="title" hasCustomPrompt="1"/>
          </p:nvPr>
        </p:nvSpPr>
        <p:spPr>
          <a:xfrm>
            <a:off x="393465" y="482603"/>
            <a:ext cx="11288419" cy="498527"/>
          </a:xfrm>
          <a:prstGeom prst="rect">
            <a:avLst/>
          </a:prstGeom>
        </p:spPr>
        <p:txBody>
          <a:bodyPr/>
          <a:lstStyle>
            <a:lvl1pPr>
              <a:defRPr>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3502796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in List - Number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393705" y="1125538"/>
            <a:ext cx="8919633" cy="4970463"/>
          </a:xfrm>
          <a:prstGeom prst="rect">
            <a:avLst/>
          </a:prstGeom>
        </p:spPr>
        <p:txBody>
          <a:bodyPr tIns="0" bIns="0" numCol="1">
            <a:noAutofit/>
          </a:bodyPr>
          <a:lstStyle>
            <a:lvl1pPr marL="457189" marR="0" indent="-457189" algn="l" defTabSz="1219170" rtl="0" eaLnBrk="1" fontAlgn="auto" latinLnBrk="0" hangingPunct="1">
              <a:lnSpc>
                <a:spcPct val="110000"/>
              </a:lnSpc>
              <a:spcBef>
                <a:spcPts val="1333"/>
              </a:spcBef>
              <a:spcAft>
                <a:spcPts val="0"/>
              </a:spcAft>
              <a:buClr>
                <a:srgbClr val="00B0F0"/>
              </a:buClr>
              <a:buSzPct val="100000"/>
              <a:buFont typeface="+mj-lt"/>
              <a:buAutoNum type="arabicPeriod"/>
              <a:tabLst/>
              <a:defRPr sz="2400" baseline="0"/>
            </a:lvl1pPr>
            <a:lvl2pPr marL="914377" marR="0" indent="-225594" algn="l" defTabSz="1219170" rtl="0" eaLnBrk="1" fontAlgn="auto" latinLnBrk="0" hangingPunct="1">
              <a:lnSpc>
                <a:spcPct val="90000"/>
              </a:lnSpc>
              <a:spcBef>
                <a:spcPts val="667"/>
              </a:spcBef>
              <a:spcAft>
                <a:spcPts val="0"/>
              </a:spcAft>
              <a:buClr>
                <a:srgbClr val="00B0F0"/>
              </a:buClr>
              <a:buSzPct val="100000"/>
              <a:buFont typeface="Arial" panose="020B0604020202020204" pitchFamily="34" charset="0"/>
              <a:buChar char="•"/>
              <a:tabLst/>
              <a:defRPr sz="2400"/>
            </a:lvl2pPr>
            <a:lvl3pPr>
              <a:buClr>
                <a:srgbClr val="00B0F0"/>
              </a:buClr>
              <a:buSzPct val="100000"/>
              <a:defRPr sz="2400"/>
            </a:lvl3pPr>
            <a:lvl4pPr>
              <a:buClr>
                <a:srgbClr val="00B0F0"/>
              </a:buClr>
              <a:buSzPct val="100000"/>
              <a:defRPr sz="2400"/>
            </a:lvl4pPr>
            <a:lvl5pPr>
              <a:buClr>
                <a:srgbClr val="00B0F0"/>
              </a:buClr>
              <a:buSzPct val="100000"/>
              <a:defRPr sz="2400"/>
            </a:lvl5pPr>
          </a:lstStyle>
          <a:p>
            <a:pPr lvl="0"/>
            <a:r>
              <a:rPr lang="en-GB" dirty="0"/>
              <a:t>Information can appear as a list, Arial 18pt.</a:t>
            </a:r>
            <a:br>
              <a:rPr lang="en-GB" dirty="0"/>
            </a:br>
            <a:r>
              <a:rPr lang="en-GB" dirty="0"/>
              <a:t>This template contains numbered points.</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4" name="Title 2"/>
          <p:cNvSpPr>
            <a:spLocks noGrp="1"/>
          </p:cNvSpPr>
          <p:nvPr>
            <p:ph type="title" hasCustomPrompt="1"/>
          </p:nvPr>
        </p:nvSpPr>
        <p:spPr>
          <a:xfrm>
            <a:off x="393465" y="482603"/>
            <a:ext cx="11288419" cy="498527"/>
          </a:xfrm>
          <a:prstGeom prst="rect">
            <a:avLst/>
          </a:prstGeom>
        </p:spPr>
        <p:txBody>
          <a:bodyPr/>
          <a:lstStyle>
            <a:lvl1pPr>
              <a:defRPr>
                <a:solidFill>
                  <a:srgbClr val="B1006E"/>
                </a:solidFill>
              </a:defRPr>
            </a:lvl1pPr>
          </a:lstStyle>
          <a:p>
            <a:r>
              <a:rPr lang="en-US" dirty="0"/>
              <a:t>Click to edit title style, Arial 24pt, in </a:t>
            </a:r>
            <a:r>
              <a:rPr lang="en-US" dirty="0" err="1"/>
              <a:t>colour</a:t>
            </a:r>
            <a:endParaRPr lang="en-US" dirty="0"/>
          </a:p>
        </p:txBody>
      </p:sp>
    </p:spTree>
    <p:extLst>
      <p:ext uri="{BB962C8B-B14F-4D97-AF65-F5344CB8AC3E}">
        <p14:creationId xmlns:p14="http://schemas.microsoft.com/office/powerpoint/2010/main" val="2076693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List - 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93751" y="1125547"/>
            <a:ext cx="8935375" cy="4970463"/>
          </a:xfrm>
          <a:prstGeom prst="rect">
            <a:avLst/>
          </a:prstGeom>
        </p:spPr>
        <p:txBody>
          <a:bodyPr tIns="0" bIns="0" numCol="1">
            <a:noAutofit/>
          </a:bodyPr>
          <a:lstStyle>
            <a:lvl1pPr marL="457189" marR="0" indent="-457189" algn="l" defTabSz="1219170" rtl="0" eaLnBrk="1" fontAlgn="auto" latinLnBrk="0" hangingPunct="1">
              <a:lnSpc>
                <a:spcPct val="110000"/>
              </a:lnSpc>
              <a:spcBef>
                <a:spcPts val="1333"/>
              </a:spcBef>
              <a:spcAft>
                <a:spcPts val="0"/>
              </a:spcAft>
              <a:buClr>
                <a:schemeClr val="accent3"/>
              </a:buClr>
              <a:buSzPct val="100000"/>
              <a:buFont typeface="Arial" charset="0"/>
              <a:buChar char="•"/>
              <a:tabLst/>
              <a:defRPr sz="2400" baseline="0"/>
            </a:lvl1pPr>
            <a:lvl2pPr marL="914377" marR="0" indent="-225594" algn="l" defTabSz="1219170" rtl="0" eaLnBrk="1" fontAlgn="auto" latinLnBrk="0" hangingPunct="1">
              <a:lnSpc>
                <a:spcPct val="90000"/>
              </a:lnSpc>
              <a:spcBef>
                <a:spcPts val="667"/>
              </a:spcBef>
              <a:spcAft>
                <a:spcPts val="0"/>
              </a:spcAft>
              <a:buClr>
                <a:srgbClr val="00B0F0"/>
              </a:buClr>
              <a:buSzPct val="100000"/>
              <a:buFont typeface="Arial" panose="020B0604020202020204" pitchFamily="34" charset="0"/>
              <a:buChar char="•"/>
              <a:tabLst/>
              <a:defRPr sz="2400"/>
            </a:lvl2pPr>
            <a:lvl3pPr>
              <a:buClr>
                <a:srgbClr val="00B0F0"/>
              </a:buClr>
              <a:buSzPct val="100000"/>
              <a:defRPr sz="2400"/>
            </a:lvl3pPr>
            <a:lvl4pPr>
              <a:buClr>
                <a:srgbClr val="00B0F0"/>
              </a:buClr>
              <a:buSzPct val="100000"/>
              <a:defRPr sz="2400"/>
            </a:lvl4pPr>
            <a:lvl5pPr>
              <a:buClr>
                <a:srgbClr val="00B0F0"/>
              </a:buClr>
              <a:buSzPct val="100000"/>
              <a:defRPr sz="2400"/>
            </a:lvl5pPr>
          </a:lstStyle>
          <a:p>
            <a:pPr lvl="0"/>
            <a:r>
              <a:rPr lang="en-GB" dirty="0"/>
              <a:t>Information can appear as a list, Arial 18pt.</a:t>
            </a:r>
            <a:br>
              <a:rPr lang="en-GB" dirty="0"/>
            </a:br>
            <a:r>
              <a:rPr lang="en-GB" dirty="0"/>
              <a:t>This template contains bullet points.</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152433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cxnSp>
        <p:nvCxnSpPr>
          <p:cNvPr id="3" name="Straight Connector 2"/>
          <p:cNvCxnSpPr/>
          <p:nvPr userDrawn="1"/>
        </p:nvCxnSpPr>
        <p:spPr>
          <a:xfrm>
            <a:off x="527053" y="3429000"/>
            <a:ext cx="111379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0" hasCustomPrompt="1"/>
          </p:nvPr>
        </p:nvSpPr>
        <p:spPr>
          <a:xfrm>
            <a:off x="393705" y="3597833"/>
            <a:ext cx="8690535" cy="2855355"/>
          </a:xfrm>
          <a:prstGeom prst="rect">
            <a:avLst/>
          </a:prstGeom>
        </p:spPr>
        <p:txBody>
          <a:bodyPr>
            <a:noAutofit/>
          </a:bodyPr>
          <a:lstStyle>
            <a:lvl1pPr marL="0" indent="0">
              <a:lnSpc>
                <a:spcPct val="110000"/>
              </a:lnSpc>
              <a:buFont typeface="Arial" charset="0"/>
              <a:buNone/>
              <a:defRPr sz="2400"/>
            </a:lvl1pPr>
            <a:lvl2pPr marL="609585" indent="0">
              <a:buNone/>
              <a:defRPr sz="2400"/>
            </a:lvl2pPr>
            <a:lvl3pPr marL="1219170" indent="0">
              <a:buNone/>
              <a:defRPr sz="2400"/>
            </a:lvl3pPr>
            <a:lvl4pPr marL="1828754" indent="0">
              <a:buNone/>
              <a:defRPr sz="2400"/>
            </a:lvl4pPr>
            <a:lvl5pPr marL="2438339" indent="0">
              <a:buNone/>
              <a:defRPr sz="2400"/>
            </a:lvl5pPr>
          </a:lstStyle>
          <a:p>
            <a:pPr lvl="0"/>
            <a:r>
              <a:rPr lang="en-US"/>
              <a:t>Insert full name</a:t>
            </a:r>
            <a:br>
              <a:rPr lang="en-US"/>
            </a:br>
            <a:r>
              <a:rPr lang="en-US"/>
              <a:t>Job Title</a:t>
            </a:r>
            <a:br>
              <a:rPr lang="en-US"/>
            </a:br>
            <a:r>
              <a:rPr lang="en-US" err="1"/>
              <a:t>email@citb.co.uk</a:t>
            </a:r>
            <a:br>
              <a:rPr lang="en-US"/>
            </a:br>
            <a:r>
              <a:rPr lang="en-US" err="1"/>
              <a:t>citb.co.uk</a:t>
            </a:r>
            <a:endParaRPr lang="en-US"/>
          </a:p>
        </p:txBody>
      </p:sp>
      <p:sp>
        <p:nvSpPr>
          <p:cNvPr id="5" name="Title 16"/>
          <p:cNvSpPr>
            <a:spLocks noGrp="1"/>
          </p:cNvSpPr>
          <p:nvPr>
            <p:ph type="title" hasCustomPrompt="1"/>
          </p:nvPr>
        </p:nvSpPr>
        <p:spPr>
          <a:xfrm>
            <a:off x="393465" y="1166179"/>
            <a:ext cx="11288419" cy="1231583"/>
          </a:xfrm>
          <a:prstGeom prst="rect">
            <a:avLst/>
          </a:prstGeom>
        </p:spPr>
        <p:txBody>
          <a:bodyPr anchor="b"/>
          <a:lstStyle>
            <a:lvl1pPr>
              <a:defRPr baseline="0"/>
            </a:lvl1pPr>
          </a:lstStyle>
          <a:p>
            <a:r>
              <a:rPr lang="en-US"/>
              <a:t>Insert ending message here</a:t>
            </a:r>
          </a:p>
        </p:txBody>
      </p:sp>
    </p:spTree>
    <p:extLst>
      <p:ext uri="{BB962C8B-B14F-4D97-AF65-F5344CB8AC3E}">
        <p14:creationId xmlns:p14="http://schemas.microsoft.com/office/powerpoint/2010/main" val="4200177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2069"/>
            <a:ext cx="9144000" cy="1693862"/>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2942661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955677"/>
            <a:ext cx="10515600" cy="1325563"/>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5B5CBBC2-19A3-314B-8739-6B2F02F4E3BF}"/>
              </a:ext>
            </a:extLst>
          </p:cNvPr>
          <p:cNvSpPr>
            <a:spLocks noGrp="1"/>
          </p:cNvSpPr>
          <p:nvPr>
            <p:ph idx="1"/>
          </p:nvPr>
        </p:nvSpPr>
        <p:spPr>
          <a:xfrm>
            <a:off x="838200" y="2519708"/>
            <a:ext cx="5052392" cy="33826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0CCCFF7F-3CDA-784D-BD87-E31ABBA7250B}"/>
              </a:ext>
            </a:extLst>
          </p:cNvPr>
          <p:cNvSpPr>
            <a:spLocks noGrp="1"/>
          </p:cNvSpPr>
          <p:nvPr>
            <p:ph idx="10"/>
          </p:nvPr>
        </p:nvSpPr>
        <p:spPr>
          <a:xfrm>
            <a:off x="6301408" y="2519708"/>
            <a:ext cx="5052392" cy="338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82287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a:xfrm>
            <a:off x="838200" y="822329"/>
            <a:ext cx="10515600"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263779"/>
            <a:ext cx="7634288" cy="33839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263778"/>
            <a:ext cx="2724150" cy="3383985"/>
          </a:xfrm>
        </p:spPr>
        <p:txBody>
          <a:bodyPr/>
          <a:lstStyle/>
          <a:p>
            <a:endParaRPr lang="en-US"/>
          </a:p>
        </p:txBody>
      </p:sp>
    </p:spTree>
    <p:extLst>
      <p:ext uri="{BB962C8B-B14F-4D97-AF65-F5344CB8AC3E}">
        <p14:creationId xmlns:p14="http://schemas.microsoft.com/office/powerpoint/2010/main" val="3819389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773548" y="2170549"/>
            <a:ext cx="10515600" cy="3140364"/>
          </a:xfrm>
          <a:prstGeom prst="rect">
            <a:avLst/>
          </a:prstGeom>
        </p:spPr>
        <p:txBody>
          <a:bodyPr/>
          <a:lstStyle>
            <a:lvl1pPr marL="0" indent="0" algn="l">
              <a:spcBef>
                <a:spcPts val="0"/>
              </a:spcBef>
              <a:buNone/>
              <a:defRPr sz="240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body text.</a:t>
            </a:r>
            <a:br>
              <a:rPr lang="en-US" dirty="0"/>
            </a:br>
            <a:br>
              <a:rPr lang="en-US" dirty="0"/>
            </a:br>
            <a:r>
              <a:rPr lang="en-US" dirty="0"/>
              <a:t>This is our corporate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a:t>
            </a:r>
            <a:br>
              <a:rPr lang="en-US" dirty="0"/>
            </a:br>
            <a:br>
              <a:rPr lang="en-US" dirty="0"/>
            </a:br>
            <a:r>
              <a:rPr lang="en-US" dirty="0"/>
              <a:t>Arial is used because it is common across all computers and is a clear, legible sans serif, similar to our corporate font, Gilroy.</a:t>
            </a:r>
          </a:p>
        </p:txBody>
      </p:sp>
      <p:sp>
        <p:nvSpPr>
          <p:cNvPr id="8" name="Title 6"/>
          <p:cNvSpPr>
            <a:spLocks noGrp="1"/>
          </p:cNvSpPr>
          <p:nvPr>
            <p:ph type="title" hasCustomPrompt="1"/>
          </p:nvPr>
        </p:nvSpPr>
        <p:spPr>
          <a:xfrm>
            <a:off x="773548" y="795407"/>
            <a:ext cx="10515600" cy="994299"/>
          </a:xfrm>
          <a:prstGeom prst="rect">
            <a:avLst/>
          </a:prstGeom>
        </p:spPr>
        <p:txBody>
          <a:bodyPr/>
          <a:lstStyle>
            <a:lvl1pPr>
              <a:defRPr sz="5000" b="1" baseline="0">
                <a:solidFill>
                  <a:schemeClr val="tx1"/>
                </a:solidFill>
              </a:defRPr>
            </a:lvl1pPr>
          </a:lstStyle>
          <a:p>
            <a:r>
              <a:rPr lang="en-US" dirty="0"/>
              <a:t>This is the headline</a:t>
            </a:r>
          </a:p>
        </p:txBody>
      </p:sp>
    </p:spTree>
    <p:extLst>
      <p:ext uri="{BB962C8B-B14F-4D97-AF65-F5344CB8AC3E}">
        <p14:creationId xmlns:p14="http://schemas.microsoft.com/office/powerpoint/2010/main" val="86389778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18B1-E149-EF45-87FB-F1D66C19D349}"/>
              </a:ext>
            </a:extLst>
          </p:cNvPr>
          <p:cNvSpPr>
            <a:spLocks noGrp="1"/>
          </p:cNvSpPr>
          <p:nvPr>
            <p:ph type="title"/>
          </p:nvPr>
        </p:nvSpPr>
        <p:spPr>
          <a:xfrm>
            <a:off x="5023931" y="574676"/>
            <a:ext cx="6343650" cy="993326"/>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3E44836-85F3-9949-AE53-AD13E2804CBD}"/>
              </a:ext>
            </a:extLst>
          </p:cNvPr>
          <p:cNvSpPr>
            <a:spLocks noGrp="1"/>
          </p:cNvSpPr>
          <p:nvPr>
            <p:ph idx="1"/>
          </p:nvPr>
        </p:nvSpPr>
        <p:spPr>
          <a:xfrm>
            <a:off x="5023931" y="1825625"/>
            <a:ext cx="6343650" cy="326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83735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2F5F-0549-DC48-8E93-AF1AA2BE4A7D}"/>
              </a:ext>
            </a:extLst>
          </p:cNvPr>
          <p:cNvSpPr>
            <a:spLocks noGrp="1"/>
          </p:cNvSpPr>
          <p:nvPr>
            <p:ph type="title" hasCustomPrompt="1"/>
          </p:nvPr>
        </p:nvSpPr>
        <p:spPr>
          <a:xfrm>
            <a:off x="838200" y="365125"/>
            <a:ext cx="10515600" cy="854075"/>
          </a:xfrm>
          <a:prstGeom prst="rect">
            <a:avLst/>
          </a:prstGeom>
        </p:spPr>
        <p:txBody>
          <a:bodyPr/>
          <a:lstStyle>
            <a:lvl1pPr>
              <a:defRPr sz="3200" b="0">
                <a:solidFill>
                  <a:schemeClr val="bg1"/>
                </a:solidFill>
                <a:latin typeface="Century Gothic" panose="020B0502020202020204" pitchFamily="34" charset="0"/>
              </a:defRPr>
            </a:lvl1pPr>
          </a:lstStyle>
          <a:p>
            <a:r>
              <a:rPr lang="en-US" dirty="0"/>
              <a:t>This is the headline in Century Gothic</a:t>
            </a:r>
          </a:p>
        </p:txBody>
      </p:sp>
      <p:sp>
        <p:nvSpPr>
          <p:cNvPr id="4" name="Text Placeholder 3">
            <a:extLst>
              <a:ext uri="{FF2B5EF4-FFF2-40B4-BE49-F238E27FC236}">
                <a16:creationId xmlns:a16="http://schemas.microsoft.com/office/drawing/2014/main" id="{3670C907-A82E-224C-AC23-3848872214E9}"/>
              </a:ext>
            </a:extLst>
          </p:cNvPr>
          <p:cNvSpPr>
            <a:spLocks noGrp="1"/>
          </p:cNvSpPr>
          <p:nvPr>
            <p:ph type="body" sz="quarter" idx="10"/>
          </p:nvPr>
        </p:nvSpPr>
        <p:spPr>
          <a:xfrm>
            <a:off x="1598312" y="2076150"/>
            <a:ext cx="8509515" cy="3212542"/>
          </a:xfrm>
          <a:prstGeom prst="rect">
            <a:avLst/>
          </a:prstGeom>
        </p:spPr>
        <p:txBody>
          <a:bodyPr/>
          <a:lstStyle>
            <a:lvl1pPr marL="457200" indent="-457200">
              <a:buClr>
                <a:srgbClr val="12C0EC"/>
              </a:buClr>
              <a:buFont typeface="System Font Regular"/>
              <a:buChar char="▸"/>
              <a:defRPr b="0">
                <a:solidFill>
                  <a:schemeClr val="bg1"/>
                </a:solidFill>
                <a:latin typeface="Century Gothic" panose="020B0502020202020204" pitchFamily="34" charset="0"/>
              </a:defRPr>
            </a:lvl1pPr>
            <a:lvl2pPr marL="800089" indent="-342900">
              <a:buClr>
                <a:srgbClr val="12C0EC"/>
              </a:buClr>
              <a:buFont typeface="System Font Regular"/>
              <a:buChar char="▸"/>
              <a:defRPr b="0">
                <a:solidFill>
                  <a:schemeClr val="bg1"/>
                </a:solidFill>
                <a:latin typeface="Century Gothic" panose="020B0502020202020204" pitchFamily="34" charset="0"/>
              </a:defRPr>
            </a:lvl2pPr>
            <a:lvl3pPr marL="1257277" indent="-342900">
              <a:buClr>
                <a:srgbClr val="12C0EC"/>
              </a:buClr>
              <a:buFont typeface="System Font Regular"/>
              <a:buChar char="▸"/>
              <a:defRPr b="0">
                <a:solidFill>
                  <a:schemeClr val="bg1"/>
                </a:solidFill>
                <a:latin typeface="Century Gothic" panose="020B0502020202020204" pitchFamily="34" charset="0"/>
              </a:defRPr>
            </a:lvl3pPr>
            <a:lvl4pPr marL="1657316" indent="-285750">
              <a:buClr>
                <a:srgbClr val="12C0EC"/>
              </a:buClr>
              <a:buFont typeface="System Font Regular"/>
              <a:buChar char="▸"/>
              <a:defRPr b="0">
                <a:solidFill>
                  <a:schemeClr val="bg1"/>
                </a:solidFill>
                <a:latin typeface="Century Gothic" panose="020B0502020202020204" pitchFamily="34" charset="0"/>
              </a:defRPr>
            </a:lvl4pPr>
            <a:lvl5pPr marL="2114505" indent="-285750">
              <a:buClr>
                <a:srgbClr val="12C0EC"/>
              </a:buClr>
              <a:buFont typeface="System Font Regular"/>
              <a:buChar char="▸"/>
              <a:defRPr b="0">
                <a:solidFill>
                  <a:schemeClr val="bg1"/>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89888330"/>
      </p:ext>
    </p:extLst>
  </p:cSld>
  <p:clrMapOvr>
    <a:masterClrMapping/>
  </p:clrMapOvr>
  <p:transition spd="slow" advClick="0" advTm="5000">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824753" y="957857"/>
            <a:ext cx="5538787"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824753" y="2418357"/>
            <a:ext cx="5538787" cy="33235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52512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6385809" y="2714885"/>
            <a:ext cx="4956748" cy="2387600"/>
          </a:xfrm>
        </p:spPr>
        <p:txBody>
          <a:bodyPr anchor="ctr" anchorCtr="0"/>
          <a:lstStyle>
            <a:lvl1pPr algn="ctr">
              <a:defRPr sz="6000"/>
            </a:lvl1pPr>
          </a:lstStyle>
          <a:p>
            <a:r>
              <a:rPr lang="en-GB" dirty="0"/>
              <a:t>Click to edit Master title style</a:t>
            </a:r>
            <a:endParaRPr lang="en-US" dirty="0"/>
          </a:p>
        </p:txBody>
      </p:sp>
    </p:spTree>
    <p:extLst>
      <p:ext uri="{BB962C8B-B14F-4D97-AF65-F5344CB8AC3E}">
        <p14:creationId xmlns:p14="http://schemas.microsoft.com/office/powerpoint/2010/main" val="120737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5999015" y="1132669"/>
            <a:ext cx="5373835" cy="131158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5999015" y="2593170"/>
            <a:ext cx="5373835" cy="34933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95655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6385809" y="2235200"/>
            <a:ext cx="4956748" cy="2387600"/>
          </a:xfrm>
        </p:spPr>
        <p:txBody>
          <a:bodyPr anchor="ctr" anchorCtr="0"/>
          <a:lstStyle>
            <a:lvl1pPr algn="ctr">
              <a:defRPr sz="6000"/>
            </a:lvl1pPr>
          </a:lstStyle>
          <a:p>
            <a:r>
              <a:rPr lang="en-GB" dirty="0"/>
              <a:t>Click to edit Master title style</a:t>
            </a:r>
            <a:endParaRPr lang="en-US" dirty="0"/>
          </a:p>
        </p:txBody>
      </p:sp>
    </p:spTree>
    <p:extLst>
      <p:ext uri="{BB962C8B-B14F-4D97-AF65-F5344CB8AC3E}">
        <p14:creationId xmlns:p14="http://schemas.microsoft.com/office/powerpoint/2010/main" val="4082393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6096001" y="1057275"/>
            <a:ext cx="5233988" cy="1172357"/>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6096001" y="2364570"/>
            <a:ext cx="5233988" cy="32647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69506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773548" y="2170549"/>
            <a:ext cx="10515600" cy="3140364"/>
          </a:xfrm>
          <a:prstGeom prst="rect">
            <a:avLst/>
          </a:prstGeom>
        </p:spPr>
        <p:txBody>
          <a:bodyPr/>
          <a:lstStyle>
            <a:lvl1pPr marL="0" indent="0" algn="l">
              <a:spcBef>
                <a:spcPts val="0"/>
              </a:spcBef>
              <a:buNone/>
              <a:defRPr sz="240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body text.</a:t>
            </a:r>
            <a:br>
              <a:rPr lang="en-US" dirty="0"/>
            </a:br>
            <a:br>
              <a:rPr lang="en-US" dirty="0"/>
            </a:br>
            <a:r>
              <a:rPr lang="en-US" dirty="0"/>
              <a:t>This is our corporate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a:t>
            </a:r>
            <a:br>
              <a:rPr lang="en-US" dirty="0"/>
            </a:br>
            <a:br>
              <a:rPr lang="en-US" dirty="0"/>
            </a:br>
            <a:r>
              <a:rPr lang="en-US" dirty="0"/>
              <a:t>Arial is used because it is common across all computers and is a clear, legible sans serif, similar to our corporate font, Gilroy.</a:t>
            </a:r>
          </a:p>
        </p:txBody>
      </p:sp>
      <p:sp>
        <p:nvSpPr>
          <p:cNvPr id="8" name="Title 6"/>
          <p:cNvSpPr>
            <a:spLocks noGrp="1"/>
          </p:cNvSpPr>
          <p:nvPr>
            <p:ph type="title" hasCustomPrompt="1"/>
          </p:nvPr>
        </p:nvSpPr>
        <p:spPr>
          <a:xfrm>
            <a:off x="773548" y="795407"/>
            <a:ext cx="10515600" cy="994299"/>
          </a:xfrm>
          <a:prstGeom prst="rect">
            <a:avLst/>
          </a:prstGeom>
        </p:spPr>
        <p:txBody>
          <a:bodyPr/>
          <a:lstStyle>
            <a:lvl1pPr>
              <a:defRPr sz="5000" b="1" baseline="0">
                <a:solidFill>
                  <a:schemeClr val="tx1"/>
                </a:solidFill>
              </a:defRPr>
            </a:lvl1pPr>
          </a:lstStyle>
          <a:p>
            <a:r>
              <a:rPr lang="en-US" dirty="0"/>
              <a:t>This is the headline</a:t>
            </a:r>
          </a:p>
        </p:txBody>
      </p:sp>
    </p:spTree>
    <p:extLst>
      <p:ext uri="{BB962C8B-B14F-4D97-AF65-F5344CB8AC3E}">
        <p14:creationId xmlns:p14="http://schemas.microsoft.com/office/powerpoint/2010/main" val="124265707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1139252" y="2235200"/>
            <a:ext cx="4956748" cy="2387600"/>
          </a:xfrm>
        </p:spPr>
        <p:txBody>
          <a:bodyPr anchor="ctr" anchorCtr="0"/>
          <a:lstStyle>
            <a:lvl1pPr algn="ctr">
              <a:defRPr sz="6000"/>
            </a:lvl1pPr>
          </a:lstStyle>
          <a:p>
            <a:r>
              <a:rPr lang="en-GB" dirty="0"/>
              <a:t>Click to edit Master title style</a:t>
            </a:r>
            <a:endParaRPr lang="en-US" dirty="0"/>
          </a:p>
        </p:txBody>
      </p:sp>
    </p:spTree>
    <p:extLst>
      <p:ext uri="{BB962C8B-B14F-4D97-AF65-F5344CB8AC3E}">
        <p14:creationId xmlns:p14="http://schemas.microsoft.com/office/powerpoint/2010/main" val="1674217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824753" y="1039743"/>
            <a:ext cx="5538787"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824753" y="2500243"/>
            <a:ext cx="5538787" cy="32147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7111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1139252" y="2235200"/>
            <a:ext cx="4956748" cy="2387600"/>
          </a:xfrm>
        </p:spPr>
        <p:txBody>
          <a:bodyPr anchor="ctr" anchorCtr="0"/>
          <a:lstStyle>
            <a:lvl1pPr algn="ctr">
              <a:defRPr sz="6000"/>
            </a:lvl1pPr>
          </a:lstStyle>
          <a:p>
            <a:r>
              <a:rPr lang="en-GB" dirty="0"/>
              <a:t>Click to edit Master title style</a:t>
            </a:r>
            <a:endParaRPr lang="en-US" dirty="0"/>
          </a:p>
        </p:txBody>
      </p:sp>
    </p:spTree>
    <p:extLst>
      <p:ext uri="{BB962C8B-B14F-4D97-AF65-F5344CB8AC3E}">
        <p14:creationId xmlns:p14="http://schemas.microsoft.com/office/powerpoint/2010/main" val="357043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5E6A0C-A620-EB40-9CBE-0C919B71BD25}"/>
              </a:ext>
            </a:extLst>
          </p:cNvPr>
          <p:cNvSpPr>
            <a:spLocks noGrp="1"/>
          </p:cNvSpPr>
          <p:nvPr>
            <p:ph type="ctrTitle"/>
          </p:nvPr>
        </p:nvSpPr>
        <p:spPr>
          <a:xfrm>
            <a:off x="1524000" y="2560637"/>
            <a:ext cx="9144000" cy="1736725"/>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2515861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824753" y="1039743"/>
            <a:ext cx="5538787"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824753" y="2500243"/>
            <a:ext cx="5538787" cy="33235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49558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5849964" y="2103437"/>
            <a:ext cx="5503836" cy="2651125"/>
          </a:xfrm>
        </p:spPr>
        <p:txBody>
          <a:bodyPr anchor="b"/>
          <a:lstStyle>
            <a:lvl1pPr algn="ctr">
              <a:defRPr sz="6000"/>
            </a:lvl1pPr>
          </a:lstStyle>
          <a:p>
            <a:r>
              <a:rPr lang="en-GB" dirty="0"/>
              <a:t>Click to edit Master title style</a:t>
            </a:r>
            <a:endParaRPr lang="en-US" dirty="0"/>
          </a:p>
        </p:txBody>
      </p:sp>
    </p:spTree>
    <p:extLst>
      <p:ext uri="{BB962C8B-B14F-4D97-AF65-F5344CB8AC3E}">
        <p14:creationId xmlns:p14="http://schemas.microsoft.com/office/powerpoint/2010/main" val="1606019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5714996" y="842962"/>
            <a:ext cx="5686429" cy="1090614"/>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5714996" y="2068513"/>
            <a:ext cx="5686429" cy="3946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41450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773548" y="2170549"/>
            <a:ext cx="10515600" cy="3140364"/>
          </a:xfrm>
          <a:prstGeom prst="rect">
            <a:avLst/>
          </a:prstGeom>
        </p:spPr>
        <p:txBody>
          <a:bodyPr/>
          <a:lstStyle>
            <a:lvl1pPr marL="0" indent="0" algn="l">
              <a:spcBef>
                <a:spcPts val="0"/>
              </a:spcBef>
              <a:buNone/>
              <a:defRPr sz="240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body text.</a:t>
            </a:r>
            <a:br>
              <a:rPr lang="en-US" dirty="0"/>
            </a:br>
            <a:br>
              <a:rPr lang="en-US" dirty="0"/>
            </a:br>
            <a:r>
              <a:rPr lang="en-US" dirty="0"/>
              <a:t>This is our corporate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a:t>
            </a:r>
            <a:br>
              <a:rPr lang="en-US" dirty="0"/>
            </a:br>
            <a:br>
              <a:rPr lang="en-US" dirty="0"/>
            </a:br>
            <a:r>
              <a:rPr lang="en-US" dirty="0"/>
              <a:t>Arial is used because it is common across all computers and is a clear, legible sans serif, similar to our corporate font, Gilroy.</a:t>
            </a:r>
          </a:p>
        </p:txBody>
      </p:sp>
      <p:sp>
        <p:nvSpPr>
          <p:cNvPr id="8" name="Title 6"/>
          <p:cNvSpPr>
            <a:spLocks noGrp="1"/>
          </p:cNvSpPr>
          <p:nvPr>
            <p:ph type="title" hasCustomPrompt="1"/>
          </p:nvPr>
        </p:nvSpPr>
        <p:spPr>
          <a:xfrm>
            <a:off x="773548" y="795407"/>
            <a:ext cx="10515600" cy="994299"/>
          </a:xfrm>
          <a:prstGeom prst="rect">
            <a:avLst/>
          </a:prstGeom>
        </p:spPr>
        <p:txBody>
          <a:bodyPr/>
          <a:lstStyle>
            <a:lvl1pPr>
              <a:defRPr sz="5000" b="1" baseline="0">
                <a:solidFill>
                  <a:schemeClr val="tx1"/>
                </a:solidFill>
              </a:defRPr>
            </a:lvl1pPr>
          </a:lstStyle>
          <a:p>
            <a:r>
              <a:rPr lang="en-US" dirty="0"/>
              <a:t>This is the headline</a:t>
            </a:r>
          </a:p>
        </p:txBody>
      </p:sp>
    </p:spTree>
    <p:extLst>
      <p:ext uri="{BB962C8B-B14F-4D97-AF65-F5344CB8AC3E}">
        <p14:creationId xmlns:p14="http://schemas.microsoft.com/office/powerpoint/2010/main" val="1817326258"/>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9A50-AB82-A047-9FDB-89A0382D8436}"/>
              </a:ext>
            </a:extLst>
          </p:cNvPr>
          <p:cNvSpPr>
            <a:spLocks noGrp="1"/>
          </p:cNvSpPr>
          <p:nvPr>
            <p:ph type="ctrTitle"/>
          </p:nvPr>
        </p:nvSpPr>
        <p:spPr>
          <a:xfrm>
            <a:off x="1139252" y="2235200"/>
            <a:ext cx="4956748" cy="2387600"/>
          </a:xfrm>
        </p:spPr>
        <p:txBody>
          <a:bodyPr anchor="b"/>
          <a:lstStyle>
            <a:lvl1pPr algn="ctr">
              <a:defRPr sz="6000"/>
            </a:lvl1pPr>
          </a:lstStyle>
          <a:p>
            <a:r>
              <a:rPr lang="en-GB" dirty="0"/>
              <a:t>Click to edit Master title style</a:t>
            </a:r>
            <a:endParaRPr lang="en-US" dirty="0"/>
          </a:p>
        </p:txBody>
      </p:sp>
    </p:spTree>
    <p:extLst>
      <p:ext uri="{BB962C8B-B14F-4D97-AF65-F5344CB8AC3E}">
        <p14:creationId xmlns:p14="http://schemas.microsoft.com/office/powerpoint/2010/main" val="472418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3D4D-9C97-494D-A652-9C657E04444A}"/>
              </a:ext>
            </a:extLst>
          </p:cNvPr>
          <p:cNvSpPr>
            <a:spLocks noGrp="1"/>
          </p:cNvSpPr>
          <p:nvPr>
            <p:ph type="title"/>
          </p:nvPr>
        </p:nvSpPr>
        <p:spPr>
          <a:xfrm>
            <a:off x="824753" y="957857"/>
            <a:ext cx="5538787"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22E9D2-E4B1-DA4D-9329-C5288CF4C822}"/>
              </a:ext>
            </a:extLst>
          </p:cNvPr>
          <p:cNvSpPr>
            <a:spLocks noGrp="1"/>
          </p:cNvSpPr>
          <p:nvPr>
            <p:ph idx="1"/>
          </p:nvPr>
        </p:nvSpPr>
        <p:spPr>
          <a:xfrm>
            <a:off x="824753" y="2418357"/>
            <a:ext cx="5538787" cy="33235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571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20925"/>
            <a:ext cx="10515600"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4996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20925"/>
            <a:ext cx="5052392"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2">
            <a:extLst>
              <a:ext uri="{FF2B5EF4-FFF2-40B4-BE49-F238E27FC236}">
                <a16:creationId xmlns:a16="http://schemas.microsoft.com/office/drawing/2014/main" id="{E6DF66CE-4996-1F46-8AE8-962EBE9F8BD6}"/>
              </a:ext>
            </a:extLst>
          </p:cNvPr>
          <p:cNvSpPr>
            <a:spLocks noGrp="1"/>
          </p:cNvSpPr>
          <p:nvPr>
            <p:ph idx="10"/>
          </p:nvPr>
        </p:nvSpPr>
        <p:spPr>
          <a:xfrm>
            <a:off x="6301408" y="2320925"/>
            <a:ext cx="5052392" cy="37296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2563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2320925"/>
            <a:ext cx="7634288" cy="37296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4">
            <a:extLst>
              <a:ext uri="{FF2B5EF4-FFF2-40B4-BE49-F238E27FC236}">
                <a16:creationId xmlns:a16="http://schemas.microsoft.com/office/drawing/2014/main" id="{E8D126BF-A6E5-1F4D-9860-D7773AE145D8}"/>
              </a:ext>
            </a:extLst>
          </p:cNvPr>
          <p:cNvSpPr>
            <a:spLocks noGrp="1"/>
          </p:cNvSpPr>
          <p:nvPr>
            <p:ph type="pic" sz="quarter" idx="10"/>
          </p:nvPr>
        </p:nvSpPr>
        <p:spPr>
          <a:xfrm>
            <a:off x="8629650" y="2320925"/>
            <a:ext cx="2724150" cy="3729678"/>
          </a:xfrm>
        </p:spPr>
        <p:txBody>
          <a:bodyPr/>
          <a:lstStyle/>
          <a:p>
            <a:endParaRPr lang="en-US"/>
          </a:p>
        </p:txBody>
      </p:sp>
    </p:spTree>
    <p:extLst>
      <p:ext uri="{BB962C8B-B14F-4D97-AF65-F5344CB8AC3E}">
        <p14:creationId xmlns:p14="http://schemas.microsoft.com/office/powerpoint/2010/main" val="62857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C7D6-FF52-A34C-8F97-17E38C8CCCF0}"/>
              </a:ext>
            </a:extLst>
          </p:cNvPr>
          <p:cNvSpPr>
            <a:spLocks noGrp="1"/>
          </p:cNvSpPr>
          <p:nvPr>
            <p:ph type="ctrTitle"/>
          </p:nvPr>
        </p:nvSpPr>
        <p:spPr>
          <a:xfrm>
            <a:off x="1524000" y="2581275"/>
            <a:ext cx="9144000" cy="1695450"/>
          </a:xfr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183443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0E3A-8FFE-8041-B799-90C895D480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33911-4CBA-744B-B851-5F85CFAEC7B4}"/>
              </a:ext>
            </a:extLst>
          </p:cNvPr>
          <p:cNvSpPr>
            <a:spLocks noGrp="1"/>
          </p:cNvSpPr>
          <p:nvPr>
            <p:ph idx="1"/>
          </p:nvPr>
        </p:nvSpPr>
        <p:spPr>
          <a:xfrm>
            <a:off x="838200" y="1825625"/>
            <a:ext cx="10515600" cy="3475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35456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2.emf"/><Relationship Id="rId4"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2.emf"/><Relationship Id="rId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2.emf"/><Relationship Id="rId5" Type="http://schemas.openxmlformats.org/officeDocument/2006/relationships/image" Target="../media/image13.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emf"/><Relationship Id="rId4"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8.xml"/><Relationship Id="rId7"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2.emf"/><Relationship Id="rId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emf"/><Relationship Id="rId5" Type="http://schemas.openxmlformats.org/officeDocument/2006/relationships/image" Target="../media/image10.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B1D24E-F0BC-E54C-AEA3-30529DFE3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319B5E0-C209-0D44-8133-DA0C274D3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9230D249-D5F6-F645-B977-885990401CB6}"/>
              </a:ext>
            </a:extLst>
          </p:cNvPr>
          <p:cNvPicPr>
            <a:picLocks noChangeAspect="1"/>
          </p:cNvPicPr>
          <p:nvPr userDrawn="1"/>
        </p:nvPicPr>
        <p:blipFill>
          <a:blip r:embed="rId4"/>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2477995694"/>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897874" y="896471"/>
            <a:ext cx="5538787" cy="103710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897874" y="2068513"/>
            <a:ext cx="5538787" cy="366889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4D1EE71B-D75A-D046-A5AF-F8D3AC24081F}"/>
              </a:ext>
            </a:extLst>
          </p:cNvPr>
          <p:cNvPicPr>
            <a:picLocks noChangeAspect="1"/>
          </p:cNvPicPr>
          <p:nvPr userDrawn="1"/>
        </p:nvPicPr>
        <p:blipFill>
          <a:blip r:embed="rId5"/>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1196644398"/>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885829" y="842962"/>
            <a:ext cx="5538787" cy="109061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885829" y="2068513"/>
            <a:ext cx="5538787" cy="39465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A1A37934-C7D8-9643-9E43-CE219F2986D7}"/>
              </a:ext>
            </a:extLst>
          </p:cNvPr>
          <p:cNvPicPr>
            <a:picLocks noChangeAspect="1"/>
          </p:cNvPicPr>
          <p:nvPr userDrawn="1"/>
        </p:nvPicPr>
        <p:blipFill>
          <a:blip r:embed="rId5"/>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1498416579"/>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5912217" y="608013"/>
            <a:ext cx="5538787"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5912217" y="2068513"/>
            <a:ext cx="5538787" cy="39465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DCFC0ED6-1C28-454E-A8B9-4E0DD76F1476}"/>
              </a:ext>
            </a:extLst>
          </p:cNvPr>
          <p:cNvPicPr>
            <a:picLocks noChangeAspect="1"/>
          </p:cNvPicPr>
          <p:nvPr userDrawn="1"/>
        </p:nvPicPr>
        <p:blipFill>
          <a:blip r:embed="rId6"/>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8711663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738" r:id="rId3"/>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700648" y="1108364"/>
            <a:ext cx="5538787" cy="82521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700648" y="2068513"/>
            <a:ext cx="5538787" cy="368112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D6F2F800-9B8A-7141-88A6-74F585540ED8}"/>
              </a:ext>
            </a:extLst>
          </p:cNvPr>
          <p:cNvPicPr>
            <a:picLocks noChangeAspect="1"/>
          </p:cNvPicPr>
          <p:nvPr userDrawn="1"/>
        </p:nvPicPr>
        <p:blipFill>
          <a:blip r:embed="rId5"/>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4264471476"/>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C709C-A7A3-1B4B-A121-63C8C79E1DBC}"/>
              </a:ext>
            </a:extLst>
          </p:cNvPr>
          <p:cNvSpPr>
            <a:spLocks noGrp="1"/>
          </p:cNvSpPr>
          <p:nvPr>
            <p:ph type="title"/>
          </p:nvPr>
        </p:nvSpPr>
        <p:spPr>
          <a:xfrm>
            <a:off x="5010150" y="365126"/>
            <a:ext cx="6989774" cy="9933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5DFC74C-1916-F740-AFB5-F240830D1491}"/>
              </a:ext>
            </a:extLst>
          </p:cNvPr>
          <p:cNvSpPr>
            <a:spLocks noGrp="1"/>
          </p:cNvSpPr>
          <p:nvPr>
            <p:ph type="body" idx="1"/>
          </p:nvPr>
        </p:nvSpPr>
        <p:spPr>
          <a:xfrm>
            <a:off x="5010149" y="1825625"/>
            <a:ext cx="6989775" cy="3260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3C391743-AFAC-6D4F-8303-85AF57AE8DEB}"/>
              </a:ext>
            </a:extLst>
          </p:cNvPr>
          <p:cNvPicPr>
            <a:picLocks noChangeAspect="1"/>
          </p:cNvPicPr>
          <p:nvPr userDrawn="1"/>
        </p:nvPicPr>
        <p:blipFill>
          <a:blip r:embed="rId5"/>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1314303761"/>
      </p:ext>
    </p:extLst>
  </p:cSld>
  <p:clrMap bg1="lt1" tx1="dk1" bg2="lt2" tx2="dk2" accent1="accent1" accent2="accent2" accent3="accent3" accent4="accent4" accent5="accent5" accent6="accent6" hlink="hlink" folHlink="folHlink"/>
  <p:sldLayoutIdLst>
    <p:sldLayoutId id="2147483708" r:id="rId1"/>
    <p:sldLayoutId id="2147483709"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217EB-4C28-D44A-9DB2-225846B4805E}"/>
              </a:ext>
            </a:extLst>
          </p:cNvPr>
          <p:cNvSpPr>
            <a:spLocks noGrp="1"/>
          </p:cNvSpPr>
          <p:nvPr>
            <p:ph type="title"/>
          </p:nvPr>
        </p:nvSpPr>
        <p:spPr>
          <a:xfrm>
            <a:off x="838200" y="1333500"/>
            <a:ext cx="10515600" cy="852488"/>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377A00-66F4-564E-9082-9A06BA18C368}"/>
              </a:ext>
            </a:extLst>
          </p:cNvPr>
          <p:cNvSpPr>
            <a:spLocks noGrp="1"/>
          </p:cNvSpPr>
          <p:nvPr>
            <p:ph type="body" idx="1"/>
          </p:nvPr>
        </p:nvSpPr>
        <p:spPr>
          <a:xfrm>
            <a:off x="838200" y="2320925"/>
            <a:ext cx="10515600" cy="371022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1C735545-32A6-A94F-92DD-AC7D5C37231A}"/>
              </a:ext>
            </a:extLst>
          </p:cNvPr>
          <p:cNvPicPr>
            <a:picLocks noChangeAspect="1"/>
          </p:cNvPicPr>
          <p:nvPr userDrawn="1"/>
        </p:nvPicPr>
        <p:blipFill>
          <a:blip r:embed="rId7"/>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425600160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8" r:id="rId3"/>
    <p:sldLayoutId id="2147483713" r:id="rId4"/>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5"/>
            <a:ext cx="10515600" cy="42426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C658CBE7-6F8E-2748-B4F4-3D7C8B34B07F}"/>
              </a:ext>
            </a:extLst>
          </p:cNvPr>
          <p:cNvPicPr>
            <a:picLocks noChangeAspect="1"/>
          </p:cNvPicPr>
          <p:nvPr userDrawn="1"/>
        </p:nvPicPr>
        <p:blipFill>
          <a:blip r:embed="rId7"/>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3562429055"/>
      </p:ext>
    </p:extLst>
  </p:cSld>
  <p:clrMap bg1="lt1" tx1="dk1" bg2="lt2" tx2="dk2" accent1="accent1" accent2="accent2" accent3="accent3" accent4="accent4" accent5="accent5" accent6="accent6" hlink="hlink" folHlink="folHlink"/>
  <p:sldLayoutIdLst>
    <p:sldLayoutId id="2147483663" r:id="rId1"/>
    <p:sldLayoutId id="2147483676" r:id="rId2"/>
    <p:sldLayoutId id="2147483719" r:id="rId3"/>
    <p:sldLayoutId id="2147483677" r:id="rId4"/>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6"/>
            <a:ext cx="10515600" cy="375805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7C8802CD-587F-7B4A-8AED-13E31AB73197}"/>
              </a:ext>
            </a:extLst>
          </p:cNvPr>
          <p:cNvPicPr>
            <a:picLocks noChangeAspect="1"/>
          </p:cNvPicPr>
          <p:nvPr userDrawn="1"/>
        </p:nvPicPr>
        <p:blipFill>
          <a:blip r:embed="rId6"/>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40865687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5"/>
            <a:ext cx="10515600" cy="398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2E0A3D74-291C-FE48-8122-C7D8D6B89BE6}"/>
              </a:ext>
            </a:extLst>
          </p:cNvPr>
          <p:cNvPicPr>
            <a:picLocks noChangeAspect="1"/>
          </p:cNvPicPr>
          <p:nvPr userDrawn="1"/>
        </p:nvPicPr>
        <p:blipFill>
          <a:blip r:embed="rId14"/>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148763891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20" r:id="rId3"/>
    <p:sldLayoutId id="2147483685"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01926-A060-9B4D-BB3C-0F2437773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D56B09F-E9AE-564D-B27D-AD209CDC2708}"/>
              </a:ext>
            </a:extLst>
          </p:cNvPr>
          <p:cNvSpPr>
            <a:spLocks noGrp="1"/>
          </p:cNvSpPr>
          <p:nvPr>
            <p:ph type="body" idx="1"/>
          </p:nvPr>
        </p:nvSpPr>
        <p:spPr>
          <a:xfrm>
            <a:off x="838200" y="1825625"/>
            <a:ext cx="10515600" cy="38938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D1CCEB6E-0D16-4848-B3CA-8BBF696D3125}"/>
              </a:ext>
            </a:extLst>
          </p:cNvPr>
          <p:cNvPicPr>
            <a:picLocks noChangeAspect="1"/>
          </p:cNvPicPr>
          <p:nvPr userDrawn="1"/>
        </p:nvPicPr>
        <p:blipFill>
          <a:blip r:embed="rId9"/>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406427164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35" r:id="rId4"/>
    <p:sldLayoutId id="2147483737" r:id="rId5"/>
    <p:sldLayoutId id="2147483740" r:id="rId6"/>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5876357" y="697658"/>
            <a:ext cx="5538787"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5876357" y="2158158"/>
            <a:ext cx="5538787" cy="39465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8331099A-0846-594F-9DB7-FD9AA439D8B4}"/>
              </a:ext>
            </a:extLst>
          </p:cNvPr>
          <p:cNvPicPr>
            <a:picLocks noChangeAspect="1"/>
          </p:cNvPicPr>
          <p:nvPr userDrawn="1"/>
        </p:nvPicPr>
        <p:blipFill>
          <a:blip r:embed="rId5"/>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4252638342"/>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C4BBD-6F9D-EC47-BBD4-A6D79B20F6B8}"/>
              </a:ext>
            </a:extLst>
          </p:cNvPr>
          <p:cNvSpPr>
            <a:spLocks noGrp="1"/>
          </p:cNvSpPr>
          <p:nvPr>
            <p:ph type="title"/>
          </p:nvPr>
        </p:nvSpPr>
        <p:spPr>
          <a:xfrm>
            <a:off x="5714996" y="828675"/>
            <a:ext cx="5638804" cy="110490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A697D82-C647-CD42-91DA-8A196E91CAE9}"/>
              </a:ext>
            </a:extLst>
          </p:cNvPr>
          <p:cNvSpPr>
            <a:spLocks noGrp="1"/>
          </p:cNvSpPr>
          <p:nvPr>
            <p:ph type="body" idx="1"/>
          </p:nvPr>
        </p:nvSpPr>
        <p:spPr>
          <a:xfrm>
            <a:off x="5714996" y="2068514"/>
            <a:ext cx="5638804" cy="36322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2D695BE5-A9DF-BF4B-93A0-3332F0F009DA}"/>
              </a:ext>
            </a:extLst>
          </p:cNvPr>
          <p:cNvPicPr>
            <a:picLocks noChangeAspect="1"/>
          </p:cNvPicPr>
          <p:nvPr userDrawn="1"/>
        </p:nvPicPr>
        <p:blipFill>
          <a:blip r:embed="rId6"/>
          <a:stretch>
            <a:fillRect/>
          </a:stretch>
        </p:blipFill>
        <p:spPr>
          <a:xfrm>
            <a:off x="10418775" y="6174998"/>
            <a:ext cx="1581150" cy="473452"/>
          </a:xfrm>
          <a:prstGeom prst="rect">
            <a:avLst/>
          </a:prstGeom>
        </p:spPr>
      </p:pic>
    </p:spTree>
    <p:extLst>
      <p:ext uri="{BB962C8B-B14F-4D97-AF65-F5344CB8AC3E}">
        <p14:creationId xmlns:p14="http://schemas.microsoft.com/office/powerpoint/2010/main" val="27842306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39" r:id="rId3"/>
  </p:sldLayoutIdLst>
  <p:txStyles>
    <p:titleStyle>
      <a:lvl1pPr algn="l" defTabSz="914400"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NC3RzRrvgoc&amp;t=155s" TargetMode="External"/><Relationship Id="rId2" Type="http://schemas.openxmlformats.org/officeDocument/2006/relationships/hyperlink" Target="https://www.gov.uk/guidance/manage-apprenticeship-funds" TargetMode="External"/><Relationship Id="rId1" Type="http://schemas.openxmlformats.org/officeDocument/2006/relationships/slideLayout" Target="../slideLayouts/slideLayout29.xml"/><Relationship Id="rId5" Type="http://schemas.openxmlformats.org/officeDocument/2006/relationships/hyperlink" Target="https://www.youtube.com/watch?v=4jcUqiStyA4&amp;t=1s" TargetMode="External"/><Relationship Id="rId4" Type="http://schemas.openxmlformats.org/officeDocument/2006/relationships/hyperlink" Target="https://www.youtube.com/watch?v=mCJxL2ncIrg&amp;t=20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hyperlink" Target="mailto:disability@lsbu.ac.uk" TargetMode="Externa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hyperlink" Target="mailto:studentwellbeing@lsbu.ac.uk" TargetMode="Externa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8" Type="http://schemas.openxmlformats.org/officeDocument/2006/relationships/hyperlink" Target="https://www.southbankcolleges.ac.uk/courses/apprenticeships/level-3-chef-de-partie-apprenticeship" TargetMode="External"/><Relationship Id="rId13" Type="http://schemas.openxmlformats.org/officeDocument/2006/relationships/hyperlink" Target="https://www.southbankcolleges.ac.uk/courses/apprenticeships/level-3-civil-engineering-technician-apprenticeship" TargetMode="External"/><Relationship Id="rId3" Type="http://schemas.openxmlformats.org/officeDocument/2006/relationships/hyperlink" Target="https://www.southbankcolleges.ac.uk/courses/apprenticeships/level-2-bricklayer-apprenticeship" TargetMode="External"/><Relationship Id="rId7" Type="http://schemas.openxmlformats.org/officeDocument/2006/relationships/hyperlink" Target="https://www.southbankcolleges.ac.uk/courses/apprenticeships/level-3-business-administration-apprenticeship" TargetMode="External"/><Relationship Id="rId12" Type="http://schemas.openxmlformats.org/officeDocument/2006/relationships/hyperlink" Target="https://www.southbankcolleges.ac.uk/courses/apprenticeships/level-3-team-leader-supervisor-apprenticeship" TargetMode="External"/><Relationship Id="rId2" Type="http://schemas.openxmlformats.org/officeDocument/2006/relationships/notesSlide" Target="../notesSlides/notesSlide7.xml"/><Relationship Id="rId16" Type="http://schemas.openxmlformats.org/officeDocument/2006/relationships/image" Target="../media/image20.png"/><Relationship Id="rId1" Type="http://schemas.openxmlformats.org/officeDocument/2006/relationships/slideLayout" Target="../slideLayouts/slideLayout30.xml"/><Relationship Id="rId6" Type="http://schemas.openxmlformats.org/officeDocument/2006/relationships/hyperlink" Target="https://www.southbankcolleges.ac.uk/courses/apprenticeships/level-2-production-chef-apprenticeship" TargetMode="External"/><Relationship Id="rId11" Type="http://schemas.openxmlformats.org/officeDocument/2006/relationships/hyperlink" Target="https://www.southbankcolleges.ac.uk/courses/apprenticeships/level-3-electrician-apprenticeship" TargetMode="External"/><Relationship Id="rId5" Type="http://schemas.openxmlformats.org/officeDocument/2006/relationships/hyperlink" Target="https://www.southbankcolleges.ac.uk/courses/apprenticeships/level-2-hospitality-team-member-apprenticeship" TargetMode="External"/><Relationship Id="rId15" Type="http://schemas.openxmlformats.org/officeDocument/2006/relationships/hyperlink" Target="https://www.southbankcolleges.ac.uk/courses/apprenticeships/level-3-building-services-design-technician-apprenticeship" TargetMode="External"/><Relationship Id="rId10" Type="http://schemas.openxmlformats.org/officeDocument/2006/relationships/hyperlink" Target="https://www.southbankcolleges.ac.uk/courses/apprenticeships/level-3-early-years-educator-apprenticeship" TargetMode="External"/><Relationship Id="rId4" Type="http://schemas.openxmlformats.org/officeDocument/2006/relationships/hyperlink" Target="https://www.southbankcolleges.ac.uk/courses/apprenticeships/level-2-commis-chef-apprenticeship" TargetMode="External"/><Relationship Id="rId9" Type="http://schemas.openxmlformats.org/officeDocument/2006/relationships/hyperlink" Target="https://www.southbankcolleges.ac.uk/courses/apprenticeships/level-3-dental-nurse-apprenticeship" TargetMode="External"/><Relationship Id="rId14" Type="http://schemas.openxmlformats.org/officeDocument/2006/relationships/hyperlink" Target="https://www.southbankcolleges.ac.uk/courses/apprenticeships/level-3-surveying-technician-apprenticeship"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192C-19BE-124D-9693-4D79CECA8075}"/>
              </a:ext>
            </a:extLst>
          </p:cNvPr>
          <p:cNvSpPr>
            <a:spLocks noGrp="1"/>
          </p:cNvSpPr>
          <p:nvPr>
            <p:ph type="ctrTitle"/>
          </p:nvPr>
        </p:nvSpPr>
        <p:spPr>
          <a:xfrm>
            <a:off x="1607890" y="3114488"/>
            <a:ext cx="9227890" cy="1910889"/>
          </a:xfrm>
        </p:spPr>
        <p:txBody>
          <a:bodyPr>
            <a:noAutofit/>
          </a:bodyPr>
          <a:lstStyle/>
          <a:p>
            <a:pPr>
              <a:spcBef>
                <a:spcPct val="0"/>
              </a:spcBef>
            </a:pPr>
            <a:r>
              <a:rPr lang="en-GB" sz="4400" dirty="0"/>
              <a:t>Acoustics Technician Apprenticeship</a:t>
            </a:r>
            <a:br>
              <a:rPr lang="en-GB" sz="4400" dirty="0"/>
            </a:br>
            <a:endParaRPr lang="en-GB" sz="4400" dirty="0"/>
          </a:p>
        </p:txBody>
      </p:sp>
      <p:sp>
        <p:nvSpPr>
          <p:cNvPr id="4" name="Subtitle 2">
            <a:extLst>
              <a:ext uri="{FF2B5EF4-FFF2-40B4-BE49-F238E27FC236}">
                <a16:creationId xmlns:a16="http://schemas.microsoft.com/office/drawing/2014/main" id="{FB0FDAC6-14B1-6442-A18C-AD83E7E23F1C}"/>
              </a:ext>
            </a:extLst>
          </p:cNvPr>
          <p:cNvSpPr txBox="1">
            <a:spLocks/>
          </p:cNvSpPr>
          <p:nvPr/>
        </p:nvSpPr>
        <p:spPr>
          <a:xfrm>
            <a:off x="1440110" y="5025377"/>
            <a:ext cx="9144000" cy="62201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 Garrett Cunningham – Apprenticeship Relationship Manager</a:t>
            </a:r>
          </a:p>
          <a:p>
            <a:r>
              <a:rPr lang="en-GB" dirty="0"/>
              <a:t>DR Hyun Lim – Senior Lecturer</a:t>
            </a:r>
          </a:p>
        </p:txBody>
      </p:sp>
    </p:spTree>
    <p:extLst>
      <p:ext uri="{BB962C8B-B14F-4D97-AF65-F5344CB8AC3E}">
        <p14:creationId xmlns:p14="http://schemas.microsoft.com/office/powerpoint/2010/main" val="102907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AB24361-E852-4043-AFAD-32D5E68723A5}"/>
              </a:ext>
            </a:extLst>
          </p:cNvPr>
          <p:cNvSpPr>
            <a:spLocks noGrp="1"/>
          </p:cNvSpPr>
          <p:nvPr>
            <p:ph type="subTitle" idx="1"/>
          </p:nvPr>
        </p:nvSpPr>
        <p:spPr/>
        <p:txBody>
          <a:bodyPr>
            <a:normAutofit fontScale="92500" lnSpcReduction="10000"/>
          </a:bodyPr>
          <a:lstStyle/>
          <a:p>
            <a:pPr algn="l"/>
            <a:r>
              <a:rPr lang="en-GB" b="0" i="0" dirty="0">
                <a:solidFill>
                  <a:srgbClr val="111111"/>
                </a:solidFill>
                <a:effectLst/>
                <a:latin typeface="GilroyRegular"/>
              </a:rPr>
              <a:t>In order to be considered for entry to the course, applicants will be required to have the following minimum qualifications:</a:t>
            </a:r>
          </a:p>
          <a:p>
            <a:pPr algn="l"/>
            <a:endParaRPr lang="en-GB" b="0" i="0" dirty="0">
              <a:solidFill>
                <a:srgbClr val="111111"/>
              </a:solidFill>
              <a:effectLst/>
              <a:latin typeface="GilroyRegular"/>
            </a:endParaRPr>
          </a:p>
          <a:p>
            <a:pPr marL="342900" indent="-342900" algn="l">
              <a:buFont typeface="Arial" panose="020B0604020202020204" pitchFamily="34" charset="0"/>
              <a:buChar char="•"/>
            </a:pPr>
            <a:r>
              <a:rPr lang="en-GB" b="0" i="0" dirty="0">
                <a:solidFill>
                  <a:srgbClr val="111111"/>
                </a:solidFill>
                <a:effectLst/>
                <a:latin typeface="GilroyRegular"/>
              </a:rPr>
              <a:t>Five GCSE passes in five subjects (grade C or above), including English Language and Mathematics (reformed GCSEs grade 4 or above).</a:t>
            </a:r>
          </a:p>
          <a:p>
            <a:pPr algn="l"/>
            <a:endParaRPr lang="en-GB" b="0" i="0" dirty="0">
              <a:solidFill>
                <a:srgbClr val="111111"/>
              </a:solidFill>
              <a:effectLst/>
              <a:latin typeface="GilroyRegular"/>
            </a:endParaRPr>
          </a:p>
          <a:p>
            <a:pPr algn="l"/>
            <a:r>
              <a:rPr lang="en-GB" b="0" i="0" dirty="0">
                <a:solidFill>
                  <a:srgbClr val="111111"/>
                </a:solidFill>
                <a:effectLst/>
                <a:latin typeface="GilroyRegular"/>
              </a:rPr>
              <a:t>Additionally, applicants must possess one of the following:</a:t>
            </a:r>
          </a:p>
          <a:p>
            <a:pPr algn="l"/>
            <a:endParaRPr lang="en-GB" b="0" i="0" dirty="0">
              <a:solidFill>
                <a:srgbClr val="111111"/>
              </a:solidFill>
              <a:effectLst/>
              <a:latin typeface="GilroyRegular"/>
            </a:endParaRPr>
          </a:p>
          <a:p>
            <a:pPr marL="342900" indent="-342900" algn="l">
              <a:buFont typeface="Arial" panose="020B0604020202020204" pitchFamily="34" charset="0"/>
              <a:buChar char="•"/>
            </a:pPr>
            <a:r>
              <a:rPr lang="en-GB" b="0" i="0" dirty="0">
                <a:solidFill>
                  <a:srgbClr val="111111"/>
                </a:solidFill>
                <a:effectLst/>
                <a:latin typeface="GilroyRegular"/>
              </a:rPr>
              <a:t>A-levels EEE (must Include Maths) or</a:t>
            </a:r>
          </a:p>
          <a:p>
            <a:pPr marL="342900" indent="-342900" algn="l">
              <a:buFont typeface="Arial" panose="020B0604020202020204" pitchFamily="34" charset="0"/>
              <a:buChar char="•"/>
            </a:pPr>
            <a:r>
              <a:rPr lang="en-GB" b="0" i="0" dirty="0">
                <a:solidFill>
                  <a:srgbClr val="111111"/>
                </a:solidFill>
                <a:effectLst/>
                <a:latin typeface="GilroyRegular"/>
              </a:rPr>
              <a:t>BTEC National Diploma (MPP) or</a:t>
            </a:r>
          </a:p>
          <a:p>
            <a:pPr marL="342900" indent="-342900" algn="l">
              <a:buFont typeface="Arial" panose="020B0604020202020204" pitchFamily="34" charset="0"/>
              <a:buChar char="•"/>
            </a:pPr>
            <a:r>
              <a:rPr lang="en-GB" b="0" i="0" dirty="0">
                <a:solidFill>
                  <a:srgbClr val="111111"/>
                </a:solidFill>
                <a:effectLst/>
                <a:latin typeface="GilroyRegular"/>
              </a:rPr>
              <a:t>Access Level 3 qualifications worth 48 UCAS points (must include Maths).</a:t>
            </a:r>
          </a:p>
          <a:p>
            <a:endParaRPr lang="en-GB" dirty="0"/>
          </a:p>
        </p:txBody>
      </p:sp>
      <p:sp>
        <p:nvSpPr>
          <p:cNvPr id="3" name="Title 2">
            <a:extLst>
              <a:ext uri="{FF2B5EF4-FFF2-40B4-BE49-F238E27FC236}">
                <a16:creationId xmlns:a16="http://schemas.microsoft.com/office/drawing/2014/main" id="{1B419E66-7012-475A-952E-C05AE3D789E9}"/>
              </a:ext>
            </a:extLst>
          </p:cNvPr>
          <p:cNvSpPr>
            <a:spLocks noGrp="1"/>
          </p:cNvSpPr>
          <p:nvPr>
            <p:ph type="title"/>
          </p:nvPr>
        </p:nvSpPr>
        <p:spPr/>
        <p:txBody>
          <a:bodyPr/>
          <a:lstStyle/>
          <a:p>
            <a:r>
              <a:rPr lang="en-GB" dirty="0"/>
              <a:t>Entry Requirements</a:t>
            </a:r>
          </a:p>
        </p:txBody>
      </p:sp>
    </p:spTree>
    <p:extLst>
      <p:ext uri="{BB962C8B-B14F-4D97-AF65-F5344CB8AC3E}">
        <p14:creationId xmlns:p14="http://schemas.microsoft.com/office/powerpoint/2010/main" val="259991807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81D2FC-BEFD-4344-B1B5-1560374E6152}"/>
              </a:ext>
            </a:extLst>
          </p:cNvPr>
          <p:cNvSpPr>
            <a:spLocks noGrp="1"/>
          </p:cNvSpPr>
          <p:nvPr>
            <p:ph type="subTitle" idx="1"/>
          </p:nvPr>
        </p:nvSpPr>
        <p:spPr>
          <a:xfrm>
            <a:off x="2820750" y="1845668"/>
            <a:ext cx="2725472" cy="2904791"/>
          </a:xfrm>
          <a:solidFill>
            <a:srgbClr val="A93B5F"/>
          </a:solidFill>
          <a:ln>
            <a:solidFill>
              <a:schemeClr val="tx1"/>
            </a:solidFill>
          </a:ln>
        </p:spPr>
        <p:txBody>
          <a:bodyPr/>
          <a:lstStyle/>
          <a:p>
            <a:r>
              <a:rPr lang="en-US" sz="2000" b="1" dirty="0"/>
              <a:t>Non-Levy Employer* </a:t>
            </a:r>
          </a:p>
          <a:p>
            <a:endParaRPr lang="en-US" sz="2000" dirty="0"/>
          </a:p>
          <a:p>
            <a:r>
              <a:rPr lang="en-US" sz="2000" dirty="0"/>
              <a:t>Employer Co-investment (5%): £550 (invoiced)</a:t>
            </a:r>
          </a:p>
          <a:p>
            <a:endParaRPr lang="en-US" sz="2000" dirty="0"/>
          </a:p>
          <a:p>
            <a:r>
              <a:rPr lang="en-US" sz="2000" dirty="0"/>
              <a:t>ESFA (95%): £10,450</a:t>
            </a:r>
          </a:p>
          <a:p>
            <a:endParaRPr lang="en-GB" sz="2000" dirty="0"/>
          </a:p>
          <a:p>
            <a:r>
              <a:rPr lang="en-GB" sz="2000" b="1" dirty="0"/>
              <a:t>Total: £11,00</a:t>
            </a:r>
          </a:p>
        </p:txBody>
      </p:sp>
      <p:sp>
        <p:nvSpPr>
          <p:cNvPr id="3" name="Title 2">
            <a:extLst>
              <a:ext uri="{FF2B5EF4-FFF2-40B4-BE49-F238E27FC236}">
                <a16:creationId xmlns:a16="http://schemas.microsoft.com/office/drawing/2014/main" id="{7E50DC9A-2673-4AF7-AC58-B3AE3CC3D8B7}"/>
              </a:ext>
            </a:extLst>
          </p:cNvPr>
          <p:cNvSpPr>
            <a:spLocks noGrp="1"/>
          </p:cNvSpPr>
          <p:nvPr>
            <p:ph type="title"/>
          </p:nvPr>
        </p:nvSpPr>
        <p:spPr/>
        <p:txBody>
          <a:bodyPr/>
          <a:lstStyle/>
          <a:p>
            <a:r>
              <a:rPr lang="en-US" dirty="0"/>
              <a:t>Funding</a:t>
            </a:r>
            <a:endParaRPr lang="en-GB" dirty="0"/>
          </a:p>
        </p:txBody>
      </p:sp>
      <p:sp>
        <p:nvSpPr>
          <p:cNvPr id="5" name="Subtitle 1">
            <a:extLst>
              <a:ext uri="{FF2B5EF4-FFF2-40B4-BE49-F238E27FC236}">
                <a16:creationId xmlns:a16="http://schemas.microsoft.com/office/drawing/2014/main" id="{7609383D-9AF0-4A06-A72E-D745BE490708}"/>
              </a:ext>
            </a:extLst>
          </p:cNvPr>
          <p:cNvSpPr txBox="1">
            <a:spLocks/>
          </p:cNvSpPr>
          <p:nvPr/>
        </p:nvSpPr>
        <p:spPr>
          <a:xfrm>
            <a:off x="6732981" y="1845668"/>
            <a:ext cx="2725472" cy="2904790"/>
          </a:xfrm>
          <a:prstGeom prst="rect">
            <a:avLst/>
          </a:prstGeom>
          <a:solidFill>
            <a:srgbClr val="E07F3D"/>
          </a:solidFill>
          <a:ln>
            <a:solidFill>
              <a:schemeClr val="tx1"/>
            </a:solidFill>
          </a:ln>
        </p:spPr>
        <p:txBody>
          <a:bodyPr/>
          <a:lstStyle>
            <a:lvl1pPr marL="0" indent="0" algn="l" defTabSz="914400" rtl="0" eaLnBrk="1" latinLnBrk="0" hangingPunct="1">
              <a:lnSpc>
                <a:spcPct val="90000"/>
              </a:lnSpc>
              <a:spcBef>
                <a:spcPts val="0"/>
              </a:spcBef>
              <a:buFont typeface="Arial"/>
              <a:buNone/>
              <a:defRPr sz="2400" u="none" kern="1200" baseline="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000" b="1" dirty="0"/>
              <a:t>Levy Employer</a:t>
            </a:r>
          </a:p>
          <a:p>
            <a:r>
              <a:rPr lang="en-US" sz="2000" dirty="0"/>
              <a:t>Funding Band: £11,000</a:t>
            </a:r>
          </a:p>
          <a:p>
            <a:endParaRPr lang="en-US" sz="2000" dirty="0"/>
          </a:p>
          <a:p>
            <a:r>
              <a:rPr lang="en-GB" sz="2000" dirty="0"/>
              <a:t> </a:t>
            </a:r>
          </a:p>
          <a:p>
            <a:r>
              <a:rPr lang="en-GB" sz="2000" b="1" dirty="0"/>
              <a:t>Total: £11,00</a:t>
            </a:r>
          </a:p>
        </p:txBody>
      </p:sp>
      <p:sp>
        <p:nvSpPr>
          <p:cNvPr id="7" name="TextBox 6">
            <a:extLst>
              <a:ext uri="{FF2B5EF4-FFF2-40B4-BE49-F238E27FC236}">
                <a16:creationId xmlns:a16="http://schemas.microsoft.com/office/drawing/2014/main" id="{6D1A7CB6-CD9F-4A84-8C30-F44B977CC177}"/>
              </a:ext>
            </a:extLst>
          </p:cNvPr>
          <p:cNvSpPr txBox="1"/>
          <p:nvPr/>
        </p:nvSpPr>
        <p:spPr>
          <a:xfrm>
            <a:off x="95428" y="4806422"/>
            <a:ext cx="12001144" cy="923330"/>
          </a:xfrm>
          <a:prstGeom prst="rect">
            <a:avLst/>
          </a:prstGeom>
          <a:noFill/>
        </p:spPr>
        <p:txBody>
          <a:bodyPr wrap="square">
            <a:spAutoFit/>
          </a:bodyPr>
          <a:lstStyle/>
          <a:p>
            <a:pPr algn="just"/>
            <a:r>
              <a:rPr lang="en-US" b="0" i="0" dirty="0">
                <a:solidFill>
                  <a:srgbClr val="202124"/>
                </a:solidFill>
                <a:effectLst/>
                <a:latin typeface="arial" panose="020B0604020202020204" pitchFamily="34" charset="0"/>
              </a:rPr>
              <a:t>*As an employer that doesn't pay the </a:t>
            </a:r>
            <a:r>
              <a:rPr lang="en-US" b="1" i="0" dirty="0">
                <a:solidFill>
                  <a:srgbClr val="202124"/>
                </a:solidFill>
                <a:effectLst/>
                <a:latin typeface="arial" panose="020B0604020202020204" pitchFamily="34" charset="0"/>
              </a:rPr>
              <a:t>apprenticeship levy</a:t>
            </a:r>
            <a:r>
              <a:rPr lang="en-US" b="0" i="0" dirty="0">
                <a:solidFill>
                  <a:srgbClr val="202124"/>
                </a:solidFill>
                <a:effectLst/>
                <a:latin typeface="arial" panose="020B0604020202020204" pitchFamily="34" charset="0"/>
              </a:rPr>
              <a:t>, you pay just 5% towards the cost of training and assessing an </a:t>
            </a:r>
            <a:r>
              <a:rPr lang="en-US" b="1" i="0" dirty="0">
                <a:solidFill>
                  <a:srgbClr val="202124"/>
                </a:solidFill>
                <a:effectLst/>
                <a:latin typeface="arial" panose="020B0604020202020204" pitchFamily="34" charset="0"/>
              </a:rPr>
              <a:t>apprentice</a:t>
            </a:r>
            <a:r>
              <a:rPr lang="en-US" b="0" i="0" dirty="0">
                <a:solidFill>
                  <a:srgbClr val="202124"/>
                </a:solidFill>
                <a:effectLst/>
                <a:latin typeface="arial" panose="020B0604020202020204" pitchFamily="34" charset="0"/>
              </a:rPr>
              <a:t>. The government will pay the rest up to the funding band maximum. Unless the applicant is 18 years of age on the start date of the apprenticeship (not employment) and the employer has under 50 employees </a:t>
            </a:r>
            <a:endParaRPr lang="en-GB" dirty="0"/>
          </a:p>
        </p:txBody>
      </p:sp>
    </p:spTree>
    <p:extLst>
      <p:ext uri="{BB962C8B-B14F-4D97-AF65-F5344CB8AC3E}">
        <p14:creationId xmlns:p14="http://schemas.microsoft.com/office/powerpoint/2010/main" val="407092104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0D1BF91-509F-438B-8963-4F55B48C7E28}"/>
              </a:ext>
            </a:extLst>
          </p:cNvPr>
          <p:cNvSpPr>
            <a:spLocks noGrp="1"/>
          </p:cNvSpPr>
          <p:nvPr>
            <p:ph type="subTitle" idx="1"/>
          </p:nvPr>
        </p:nvSpPr>
        <p:spPr>
          <a:xfrm>
            <a:off x="5947872" y="2170549"/>
            <a:ext cx="5341275" cy="3140364"/>
          </a:xfrm>
        </p:spPr>
        <p:txBody>
          <a:bodyPr>
            <a:normAutofit/>
          </a:bodyPr>
          <a:lstStyle/>
          <a:p>
            <a:r>
              <a:rPr lang="en-GB" sz="4800" dirty="0"/>
              <a:t>Digital Apprenticeship Service</a:t>
            </a:r>
          </a:p>
        </p:txBody>
      </p:sp>
    </p:spTree>
    <p:extLst>
      <p:ext uri="{BB962C8B-B14F-4D97-AF65-F5344CB8AC3E}">
        <p14:creationId xmlns:p14="http://schemas.microsoft.com/office/powerpoint/2010/main" val="306178653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3B7C1CA-64B4-A147-2B08-2DD043ECB410}"/>
              </a:ext>
            </a:extLst>
          </p:cNvPr>
          <p:cNvSpPr>
            <a:spLocks noGrp="1"/>
          </p:cNvSpPr>
          <p:nvPr>
            <p:ph type="subTitle" idx="1"/>
          </p:nvPr>
        </p:nvSpPr>
        <p:spPr/>
        <p:txBody>
          <a:bodyPr/>
          <a:lstStyle/>
          <a:p>
            <a:r>
              <a:rPr lang="en-GB" dirty="0"/>
              <a:t>All non-levy employers (under £3million PAYE) are required to create an Digital Apprenticeship Service. The registration and new YouTube links to offer guidance:</a:t>
            </a:r>
          </a:p>
          <a:p>
            <a:endParaRPr lang="en-GB" dirty="0"/>
          </a:p>
          <a:p>
            <a:pPr marL="342900" lvl="0" indent="-342900">
              <a:buFont typeface="Symbol" panose="05050102010706020507" pitchFamily="18" charset="2"/>
              <a:buChar char=""/>
            </a:pPr>
            <a:r>
              <a:rPr lang="en-GB" u="sng" dirty="0">
                <a:solidFill>
                  <a:srgbClr val="0563C1"/>
                </a:solidFill>
                <a:effectLst/>
                <a:latin typeface="Calibri" panose="020F0502020204030204" pitchFamily="34" charset="0"/>
                <a:ea typeface="Times New Roman" panose="02020603050405020304" pitchFamily="18" charset="0"/>
                <a:hlinkClick r:id="rId2"/>
              </a:rPr>
              <a:t>https://www.gov.uk/guidance/manage-apprenticeship-funds</a:t>
            </a:r>
            <a:endParaRPr lang="en-GB"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2400" dirty="0">
                <a:effectLst/>
                <a:latin typeface="Calibri" panose="020F0502020204030204" pitchFamily="34" charset="0"/>
                <a:ea typeface="Times New Roman" panose="02020603050405020304" pitchFamily="18" charset="0"/>
              </a:rPr>
              <a:t>How to Register: </a:t>
            </a:r>
            <a:r>
              <a:rPr lang="en-GB" sz="2400" u="sng" dirty="0">
                <a:solidFill>
                  <a:srgbClr val="0563C1"/>
                </a:solidFill>
                <a:effectLst/>
                <a:latin typeface="Calibri" panose="020F0502020204030204" pitchFamily="34" charset="0"/>
                <a:ea typeface="Times New Roman" panose="02020603050405020304" pitchFamily="18" charset="0"/>
                <a:hlinkClick r:id="rId3"/>
              </a:rPr>
              <a:t>https://www.youtube.com/watch?v=NC3RzRrvgoc&amp;t=155s</a:t>
            </a:r>
            <a:endParaRPr lang="en-GB" sz="24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2400" dirty="0">
                <a:effectLst/>
                <a:latin typeface="Calibri" panose="020F0502020204030204" pitchFamily="34" charset="0"/>
                <a:ea typeface="Times New Roman" panose="02020603050405020304" pitchFamily="18" charset="0"/>
              </a:rPr>
              <a:t>Reserve Funding: </a:t>
            </a:r>
            <a:r>
              <a:rPr lang="en-GB" sz="2400" u="sng" dirty="0">
                <a:solidFill>
                  <a:srgbClr val="0563C1"/>
                </a:solidFill>
                <a:effectLst/>
                <a:latin typeface="Calibri" panose="020F0502020204030204" pitchFamily="34" charset="0"/>
                <a:ea typeface="Times New Roman" panose="02020603050405020304" pitchFamily="18" charset="0"/>
                <a:hlinkClick r:id="rId4"/>
              </a:rPr>
              <a:t>https://www.youtube.com/watch?v=mCJxL2ncIrg&amp;t=20s</a:t>
            </a:r>
            <a:endParaRPr lang="en-GB" sz="24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GB" sz="2400" dirty="0">
                <a:effectLst/>
                <a:latin typeface="Calibri" panose="020F0502020204030204" pitchFamily="34" charset="0"/>
                <a:ea typeface="Times New Roman" panose="02020603050405020304" pitchFamily="18" charset="0"/>
              </a:rPr>
              <a:t>Adding Apprentice(s): </a:t>
            </a:r>
            <a:r>
              <a:rPr lang="en-GB" sz="2400" u="sng" dirty="0">
                <a:solidFill>
                  <a:srgbClr val="0563C1"/>
                </a:solidFill>
                <a:effectLst/>
                <a:latin typeface="Calibri" panose="020F0502020204030204" pitchFamily="34" charset="0"/>
                <a:ea typeface="Times New Roman" panose="02020603050405020304" pitchFamily="18" charset="0"/>
                <a:hlinkClick r:id="rId5"/>
              </a:rPr>
              <a:t>https://www.youtube.com/watch?v=4jcUqiStyA4&amp;t=1s</a:t>
            </a:r>
            <a:endParaRPr lang="en-GB" sz="2400" dirty="0">
              <a:effectLst/>
              <a:latin typeface="Calibri" panose="020F0502020204030204" pitchFamily="34" charset="0"/>
              <a:ea typeface="Calibri" panose="020F0502020204030204" pitchFamily="34" charset="0"/>
            </a:endParaRPr>
          </a:p>
          <a:p>
            <a:endParaRPr lang="en-GB" dirty="0"/>
          </a:p>
        </p:txBody>
      </p:sp>
      <p:sp>
        <p:nvSpPr>
          <p:cNvPr id="3" name="Title 2">
            <a:extLst>
              <a:ext uri="{FF2B5EF4-FFF2-40B4-BE49-F238E27FC236}">
                <a16:creationId xmlns:a16="http://schemas.microsoft.com/office/drawing/2014/main" id="{1AAA9674-6E02-23DE-0919-AAC4C83D947D}"/>
              </a:ext>
            </a:extLst>
          </p:cNvPr>
          <p:cNvSpPr>
            <a:spLocks noGrp="1"/>
          </p:cNvSpPr>
          <p:nvPr>
            <p:ph type="title"/>
          </p:nvPr>
        </p:nvSpPr>
        <p:spPr/>
        <p:txBody>
          <a:bodyPr/>
          <a:lstStyle/>
          <a:p>
            <a:r>
              <a:rPr lang="en-GB" dirty="0"/>
              <a:t>Digital Apprenticeship Service</a:t>
            </a:r>
          </a:p>
        </p:txBody>
      </p:sp>
    </p:spTree>
    <p:extLst>
      <p:ext uri="{BB962C8B-B14F-4D97-AF65-F5344CB8AC3E}">
        <p14:creationId xmlns:p14="http://schemas.microsoft.com/office/powerpoint/2010/main" val="37172096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91581" y="1931266"/>
            <a:ext cx="5322452" cy="3140364"/>
          </a:xfrm>
        </p:spPr>
        <p:txBody>
          <a:bodyPr/>
          <a:lstStyle/>
          <a:p>
            <a:r>
              <a:rPr lang="en-GB" sz="5400" b="1" dirty="0">
                <a:ea typeface="+mj-ea"/>
                <a:cs typeface="+mj-cs"/>
              </a:rPr>
              <a:t>Introduction to Apprenticeship Training and Monitoring</a:t>
            </a:r>
            <a:endParaRPr lang="en-US" dirty="0"/>
          </a:p>
        </p:txBody>
      </p:sp>
    </p:spTree>
    <p:extLst>
      <p:ext uri="{BB962C8B-B14F-4D97-AF65-F5344CB8AC3E}">
        <p14:creationId xmlns:p14="http://schemas.microsoft.com/office/powerpoint/2010/main" val="126758750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0251" y="570157"/>
            <a:ext cx="10515600" cy="994299"/>
          </a:xfrm>
        </p:spPr>
        <p:txBody>
          <a:bodyPr/>
          <a:lstStyle/>
          <a:p>
            <a:r>
              <a:rPr lang="en-US" dirty="0"/>
              <a:t>Apprenticeship Systems</a:t>
            </a:r>
          </a:p>
        </p:txBody>
      </p:sp>
      <p:sp>
        <p:nvSpPr>
          <p:cNvPr id="7" name="Rounded Rectangle 6"/>
          <p:cNvSpPr/>
          <p:nvPr/>
        </p:nvSpPr>
        <p:spPr>
          <a:xfrm>
            <a:off x="770251" y="1674554"/>
            <a:ext cx="2676234" cy="1338349"/>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Academic Qualification</a:t>
            </a:r>
          </a:p>
          <a:p>
            <a:pPr algn="ctr"/>
            <a:r>
              <a:rPr lang="en-GB" sz="1200" dirty="0">
                <a:solidFill>
                  <a:schemeClr val="tx1"/>
                </a:solidFill>
              </a:rPr>
              <a:t>HNC, Degree or Masters</a:t>
            </a:r>
          </a:p>
          <a:p>
            <a:pPr algn="ctr"/>
            <a:endParaRPr lang="en-GB" sz="1200" dirty="0">
              <a:solidFill>
                <a:schemeClr val="tx1"/>
              </a:solidFill>
            </a:endParaRPr>
          </a:p>
          <a:p>
            <a:pPr algn="ctr"/>
            <a:r>
              <a:rPr lang="en-GB" sz="1600" b="1" dirty="0">
                <a:solidFill>
                  <a:schemeClr val="tx1"/>
                </a:solidFill>
              </a:rPr>
              <a:t>Moodle</a:t>
            </a:r>
          </a:p>
          <a:p>
            <a:pPr algn="ctr"/>
            <a:r>
              <a:rPr lang="en-GB" sz="1600" b="1" dirty="0">
                <a:solidFill>
                  <a:schemeClr val="tx1"/>
                </a:solidFill>
              </a:rPr>
              <a:t>Microsoft Teams</a:t>
            </a:r>
          </a:p>
          <a:p>
            <a:pPr algn="ctr"/>
            <a:r>
              <a:rPr lang="en-GB" sz="1600" b="1" dirty="0">
                <a:solidFill>
                  <a:schemeClr val="tx1"/>
                </a:solidFill>
              </a:rPr>
              <a:t>APTEM</a:t>
            </a:r>
          </a:p>
        </p:txBody>
      </p:sp>
      <p:sp>
        <p:nvSpPr>
          <p:cNvPr id="8" name="Rounded Rectangle 7"/>
          <p:cNvSpPr/>
          <p:nvPr/>
        </p:nvSpPr>
        <p:spPr>
          <a:xfrm>
            <a:off x="7271571" y="3445878"/>
            <a:ext cx="2676234" cy="1338349"/>
          </a:xfrm>
          <a:prstGeom prst="roundRect">
            <a:avLst/>
          </a:prstGeom>
          <a:solidFill>
            <a:schemeClr val="bg1"/>
          </a:solidFill>
          <a:ln w="38100">
            <a:solidFill>
              <a:srgbClr val="CC0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End Point Assessment (EPA)</a:t>
            </a:r>
          </a:p>
          <a:p>
            <a:pPr algn="ctr"/>
            <a:r>
              <a:rPr lang="en-GB" sz="1400" dirty="0">
                <a:solidFill>
                  <a:schemeClr val="tx1"/>
                </a:solidFill>
              </a:rPr>
              <a:t>IFA Assessment Plan</a:t>
            </a:r>
          </a:p>
          <a:p>
            <a:pPr algn="ctr"/>
            <a:endParaRPr lang="en-GB" sz="1400" dirty="0">
              <a:solidFill>
                <a:schemeClr val="tx1"/>
              </a:solidFill>
            </a:endParaRPr>
          </a:p>
          <a:p>
            <a:pPr algn="ctr"/>
            <a:r>
              <a:rPr lang="en-GB" sz="1400" b="1" dirty="0">
                <a:solidFill>
                  <a:schemeClr val="tx1"/>
                </a:solidFill>
              </a:rPr>
              <a:t>APTEM</a:t>
            </a:r>
          </a:p>
          <a:p>
            <a:pPr algn="ctr"/>
            <a:r>
              <a:rPr lang="en-GB" sz="1400" b="1" dirty="0">
                <a:solidFill>
                  <a:schemeClr val="tx1"/>
                </a:solidFill>
              </a:rPr>
              <a:t>External EPA system if applicable</a:t>
            </a:r>
            <a:endParaRPr lang="en-GB" sz="1400" dirty="0">
              <a:solidFill>
                <a:schemeClr val="tx1"/>
              </a:solidFill>
            </a:endParaRPr>
          </a:p>
        </p:txBody>
      </p:sp>
      <p:sp>
        <p:nvSpPr>
          <p:cNvPr id="9" name="Rounded Rectangle 8"/>
          <p:cNvSpPr/>
          <p:nvPr/>
        </p:nvSpPr>
        <p:spPr>
          <a:xfrm>
            <a:off x="770251" y="3123001"/>
            <a:ext cx="2676234" cy="1835887"/>
          </a:xfrm>
          <a:prstGeom prst="roundRect">
            <a:avLst/>
          </a:prstGeom>
          <a:solidFill>
            <a:schemeClr val="bg1"/>
          </a:solidFill>
          <a:ln w="38100">
            <a:solidFill>
              <a:srgbClr val="CC0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a:p>
            <a:pPr algn="ctr"/>
            <a:r>
              <a:rPr lang="en-GB" sz="1200" dirty="0">
                <a:solidFill>
                  <a:schemeClr val="tx1"/>
                </a:solidFill>
              </a:rPr>
              <a:t>The Apprenticeship Standard</a:t>
            </a:r>
          </a:p>
          <a:p>
            <a:pPr algn="ctr"/>
            <a:r>
              <a:rPr lang="en-GB" sz="1200" dirty="0">
                <a:solidFill>
                  <a:schemeClr val="tx1"/>
                </a:solidFill>
              </a:rPr>
              <a:t>Knowledge, Skills &amp; Behaviours (KSB’s)</a:t>
            </a:r>
          </a:p>
          <a:p>
            <a:pPr algn="ctr"/>
            <a:r>
              <a:rPr lang="en-GB" sz="1200" dirty="0">
                <a:solidFill>
                  <a:schemeClr val="tx1"/>
                </a:solidFill>
              </a:rPr>
              <a:t>The Job (80% ‘on the job’ training)</a:t>
            </a:r>
          </a:p>
          <a:p>
            <a:pPr algn="ctr"/>
            <a:r>
              <a:rPr lang="en-GB" sz="1200" b="1" dirty="0">
                <a:solidFill>
                  <a:schemeClr val="tx1"/>
                </a:solidFill>
              </a:rPr>
              <a:t>APTEM</a:t>
            </a:r>
          </a:p>
          <a:p>
            <a:pPr algn="ctr"/>
            <a:endParaRPr lang="en-GB" sz="1200" b="1" dirty="0">
              <a:solidFill>
                <a:schemeClr val="tx1"/>
              </a:solidFill>
            </a:endParaRPr>
          </a:p>
          <a:p>
            <a:pPr algn="ctr"/>
            <a:r>
              <a:rPr lang="en-GB" sz="1100" b="1" dirty="0">
                <a:solidFill>
                  <a:schemeClr val="tx1"/>
                </a:solidFill>
              </a:rPr>
              <a:t>Tasks may be set up via Moodle </a:t>
            </a:r>
          </a:p>
          <a:p>
            <a:pPr algn="ctr"/>
            <a:r>
              <a:rPr lang="en-GB" sz="1100" b="1" dirty="0">
                <a:solidFill>
                  <a:schemeClr val="tx1"/>
                </a:solidFill>
              </a:rPr>
              <a:t>External EPA system if applicable</a:t>
            </a:r>
            <a:endParaRPr lang="en-GB" sz="1100" dirty="0">
              <a:solidFill>
                <a:schemeClr val="tx1"/>
              </a:solidFill>
            </a:endParaRPr>
          </a:p>
        </p:txBody>
      </p:sp>
      <p:sp>
        <p:nvSpPr>
          <p:cNvPr id="10" name="Rounded Rectangle 9"/>
          <p:cNvSpPr/>
          <p:nvPr/>
        </p:nvSpPr>
        <p:spPr>
          <a:xfrm>
            <a:off x="801858" y="5068986"/>
            <a:ext cx="2676234" cy="1338349"/>
          </a:xfrm>
          <a:prstGeom prst="roundRect">
            <a:avLst/>
          </a:prstGeom>
          <a:solidFill>
            <a:schemeClr val="bg1"/>
          </a:solidFill>
          <a:ln w="38100">
            <a:solidFill>
              <a:srgbClr val="6F0C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20% ‘off the job’ Training Log</a:t>
            </a:r>
          </a:p>
          <a:p>
            <a:pPr algn="ctr"/>
            <a:r>
              <a:rPr lang="en-GB" b="1" dirty="0">
                <a:solidFill>
                  <a:schemeClr val="tx1"/>
                </a:solidFill>
              </a:rPr>
              <a:t>APTEM</a:t>
            </a:r>
            <a:endParaRPr lang="en-GB" sz="1400" dirty="0">
              <a:solidFill>
                <a:schemeClr val="tx1"/>
              </a:solidFill>
            </a:endParaRPr>
          </a:p>
        </p:txBody>
      </p:sp>
      <p:sp>
        <p:nvSpPr>
          <p:cNvPr id="11" name="Rounded Rectangle 10"/>
          <p:cNvSpPr/>
          <p:nvPr/>
        </p:nvSpPr>
        <p:spPr>
          <a:xfrm>
            <a:off x="5780862" y="3445878"/>
            <a:ext cx="1293048" cy="1338349"/>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Gateway</a:t>
            </a:r>
          </a:p>
          <a:p>
            <a:pPr algn="ctr"/>
            <a:endParaRPr lang="en-GB" sz="1400" b="1" dirty="0">
              <a:solidFill>
                <a:schemeClr val="tx1"/>
              </a:solidFill>
            </a:endParaRPr>
          </a:p>
          <a:p>
            <a:pPr algn="ctr"/>
            <a:r>
              <a:rPr lang="en-GB" sz="1400" b="1" dirty="0">
                <a:solidFill>
                  <a:schemeClr val="tx1"/>
                </a:solidFill>
              </a:rPr>
              <a:t>APTEM</a:t>
            </a:r>
          </a:p>
          <a:p>
            <a:pPr algn="ctr"/>
            <a:endParaRPr lang="en-GB" sz="1400" dirty="0">
              <a:solidFill>
                <a:schemeClr val="tx1"/>
              </a:solidFill>
            </a:endParaRPr>
          </a:p>
        </p:txBody>
      </p:sp>
      <p:sp>
        <p:nvSpPr>
          <p:cNvPr id="12" name="Rounded Rectangle 11"/>
          <p:cNvSpPr/>
          <p:nvPr/>
        </p:nvSpPr>
        <p:spPr>
          <a:xfrm>
            <a:off x="3675753" y="3161120"/>
            <a:ext cx="1907448" cy="1907866"/>
          </a:xfrm>
          <a:prstGeom prst="roundRect">
            <a:avLst/>
          </a:prstGeom>
          <a:solidFill>
            <a:schemeClr val="bg1"/>
          </a:solidFill>
          <a:ln w="38100">
            <a:solidFill>
              <a:srgbClr val="CC0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End Point Assessment Preparation (EPA)</a:t>
            </a:r>
          </a:p>
          <a:p>
            <a:pPr algn="ctr"/>
            <a:endParaRPr lang="en-GB" sz="1400" b="1" dirty="0">
              <a:solidFill>
                <a:schemeClr val="tx1"/>
              </a:solidFill>
            </a:endParaRPr>
          </a:p>
          <a:p>
            <a:pPr algn="ctr"/>
            <a:r>
              <a:rPr lang="en-GB" sz="1400" b="1" dirty="0">
                <a:solidFill>
                  <a:schemeClr val="tx1"/>
                </a:solidFill>
              </a:rPr>
              <a:t>APTEM</a:t>
            </a:r>
          </a:p>
          <a:p>
            <a:pPr algn="ctr"/>
            <a:r>
              <a:rPr lang="en-GB" sz="1400" b="1" dirty="0">
                <a:solidFill>
                  <a:schemeClr val="tx1"/>
                </a:solidFill>
              </a:rPr>
              <a:t>External EPA system if applicable</a:t>
            </a:r>
            <a:endParaRPr lang="en-GB" sz="1400" dirty="0">
              <a:solidFill>
                <a:schemeClr val="tx1"/>
              </a:solidFill>
            </a:endParaRPr>
          </a:p>
          <a:p>
            <a:pPr algn="ctr"/>
            <a:endParaRPr lang="en-GB" sz="1400" dirty="0">
              <a:solidFill>
                <a:schemeClr val="tx1"/>
              </a:solidFill>
            </a:endParaRPr>
          </a:p>
        </p:txBody>
      </p:sp>
      <p:sp>
        <p:nvSpPr>
          <p:cNvPr id="13" name="Rounded Rectangle 12"/>
          <p:cNvSpPr/>
          <p:nvPr/>
        </p:nvSpPr>
        <p:spPr>
          <a:xfrm>
            <a:off x="10067731" y="3524396"/>
            <a:ext cx="1800808" cy="1181312"/>
          </a:xfrm>
          <a:prstGeom prst="roundRect">
            <a:avLst/>
          </a:prstGeom>
          <a:ln w="38100">
            <a:solidFill>
              <a:srgbClr val="6F0C9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b="1" dirty="0"/>
              <a:t>ACHIEVEMENT &amp; </a:t>
            </a:r>
          </a:p>
          <a:p>
            <a:pPr algn="ctr"/>
            <a:r>
              <a:rPr lang="en-GB" sz="1400" b="1" dirty="0"/>
              <a:t>CERTIFICATION </a:t>
            </a:r>
          </a:p>
        </p:txBody>
      </p:sp>
    </p:spTree>
    <p:extLst>
      <p:ext uri="{BB962C8B-B14F-4D97-AF65-F5344CB8AC3E}">
        <p14:creationId xmlns:p14="http://schemas.microsoft.com/office/powerpoint/2010/main" val="426370621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73548" y="1961542"/>
            <a:ext cx="4563765" cy="3792381"/>
          </a:xfrm>
        </p:spPr>
        <p:txBody>
          <a:bodyPr/>
          <a:lstStyle/>
          <a:p>
            <a:pPr lvl="0"/>
            <a:endParaRPr lang="en-US" sz="2100" dirty="0">
              <a:solidFill>
                <a:prstClr val="black"/>
              </a:solidFill>
            </a:endParaRPr>
          </a:p>
          <a:p>
            <a:pPr marL="257175" lvl="0" indent="-257175">
              <a:buFont typeface="Arial" panose="020B0604020202020204" pitchFamily="34" charset="0"/>
              <a:buChar char="•"/>
            </a:pPr>
            <a:r>
              <a:rPr lang="en-US" sz="2100" dirty="0">
                <a:solidFill>
                  <a:prstClr val="black"/>
                </a:solidFill>
              </a:rPr>
              <a:t>Progress Reviews are </a:t>
            </a:r>
            <a:r>
              <a:rPr lang="en-US" sz="2100" b="1" dirty="0">
                <a:solidFill>
                  <a:prstClr val="black"/>
                </a:solidFill>
              </a:rPr>
              <a:t>recorded</a:t>
            </a:r>
            <a:r>
              <a:rPr lang="en-US" sz="2100" dirty="0">
                <a:solidFill>
                  <a:prstClr val="black"/>
                </a:solidFill>
              </a:rPr>
              <a:t> and </a:t>
            </a:r>
            <a:r>
              <a:rPr lang="en-US" sz="2100" b="1" dirty="0">
                <a:solidFill>
                  <a:prstClr val="black"/>
                </a:solidFill>
              </a:rPr>
              <a:t>signed </a:t>
            </a:r>
            <a:r>
              <a:rPr lang="en-US" sz="2100" dirty="0">
                <a:solidFill>
                  <a:prstClr val="black"/>
                </a:solidFill>
              </a:rPr>
              <a:t>by apprentices and employers</a:t>
            </a:r>
            <a:endParaRPr lang="en-US" sz="2100" b="1" dirty="0">
              <a:solidFill>
                <a:prstClr val="black"/>
              </a:solidFill>
            </a:endParaRPr>
          </a:p>
          <a:p>
            <a:pPr marL="257175" lvl="0" indent="-257175">
              <a:buFont typeface="Arial" panose="020B0604020202020204" pitchFamily="34" charset="0"/>
              <a:buChar char="•"/>
            </a:pPr>
            <a:r>
              <a:rPr lang="en-US" sz="2100" b="1" dirty="0">
                <a:solidFill>
                  <a:prstClr val="black"/>
                </a:solidFill>
              </a:rPr>
              <a:t>Attendance reports</a:t>
            </a:r>
            <a:r>
              <a:rPr lang="en-US" sz="2100" dirty="0">
                <a:solidFill>
                  <a:prstClr val="black"/>
                </a:solidFill>
              </a:rPr>
              <a:t> and </a:t>
            </a:r>
            <a:r>
              <a:rPr lang="en-US" sz="2100" b="1" dirty="0">
                <a:solidFill>
                  <a:prstClr val="black"/>
                </a:solidFill>
              </a:rPr>
              <a:t>results</a:t>
            </a:r>
            <a:r>
              <a:rPr lang="en-US" sz="2100" dirty="0">
                <a:solidFill>
                  <a:prstClr val="black"/>
                </a:solidFill>
              </a:rPr>
              <a:t> are stored</a:t>
            </a:r>
          </a:p>
          <a:p>
            <a:pPr marL="257175" lvl="0" indent="-257175">
              <a:buFont typeface="Arial" panose="020B0604020202020204" pitchFamily="34" charset="0"/>
              <a:buChar char="•"/>
            </a:pPr>
            <a:r>
              <a:rPr lang="en-US" sz="2100" dirty="0">
                <a:solidFill>
                  <a:prstClr val="black"/>
                </a:solidFill>
              </a:rPr>
              <a:t>Apprentices log their </a:t>
            </a:r>
            <a:r>
              <a:rPr lang="en-US" sz="2100" b="1" dirty="0">
                <a:solidFill>
                  <a:prstClr val="black"/>
                </a:solidFill>
              </a:rPr>
              <a:t>20%</a:t>
            </a:r>
          </a:p>
          <a:p>
            <a:pPr marL="257175" lvl="0" indent="-257175">
              <a:buFont typeface="Arial" panose="020B0604020202020204" pitchFamily="34" charset="0"/>
              <a:buChar char="•"/>
            </a:pPr>
            <a:r>
              <a:rPr lang="en-US" sz="2100" dirty="0">
                <a:solidFill>
                  <a:prstClr val="black"/>
                </a:solidFill>
              </a:rPr>
              <a:t>Apprentices store evidence of the </a:t>
            </a:r>
            <a:r>
              <a:rPr lang="en-US" sz="2100" b="1" dirty="0">
                <a:solidFill>
                  <a:prstClr val="black"/>
                </a:solidFill>
              </a:rPr>
              <a:t>Standard </a:t>
            </a:r>
          </a:p>
          <a:p>
            <a:pPr marL="257175" lvl="0" indent="-257175">
              <a:buFont typeface="Arial" panose="020B0604020202020204" pitchFamily="34" charset="0"/>
              <a:buChar char="•"/>
            </a:pPr>
            <a:r>
              <a:rPr lang="en-US" sz="2100" dirty="0">
                <a:solidFill>
                  <a:prstClr val="black"/>
                </a:solidFill>
              </a:rPr>
              <a:t>Apprentices store evidence for their </a:t>
            </a:r>
            <a:r>
              <a:rPr lang="en-US" sz="2100" b="1" dirty="0">
                <a:solidFill>
                  <a:prstClr val="black"/>
                </a:solidFill>
              </a:rPr>
              <a:t>EPA</a:t>
            </a:r>
          </a:p>
          <a:p>
            <a:pPr marL="257175" lvl="0" indent="-257175">
              <a:buFont typeface="Arial" panose="020B0604020202020204" pitchFamily="34" charset="0"/>
              <a:buChar char="•"/>
            </a:pPr>
            <a:endParaRPr lang="en-US" sz="2100" dirty="0">
              <a:solidFill>
                <a:prstClr val="black"/>
              </a:solidFill>
            </a:endParaRPr>
          </a:p>
          <a:p>
            <a:endParaRPr lang="en-GB" dirty="0"/>
          </a:p>
        </p:txBody>
      </p:sp>
      <p:sp>
        <p:nvSpPr>
          <p:cNvPr id="10" name="Title 2">
            <a:extLst>
              <a:ext uri="{FF2B5EF4-FFF2-40B4-BE49-F238E27FC236}">
                <a16:creationId xmlns:a16="http://schemas.microsoft.com/office/drawing/2014/main" id="{42F4474B-88FC-4493-8702-E919073F017A}"/>
              </a:ext>
            </a:extLst>
          </p:cNvPr>
          <p:cNvSpPr>
            <a:spLocks noGrp="1"/>
          </p:cNvSpPr>
          <p:nvPr>
            <p:ph type="title"/>
          </p:nvPr>
        </p:nvSpPr>
        <p:spPr>
          <a:xfrm>
            <a:off x="773548" y="795407"/>
            <a:ext cx="10515600" cy="994299"/>
          </a:xfrm>
        </p:spPr>
        <p:txBody>
          <a:bodyPr/>
          <a:lstStyle/>
          <a:p>
            <a:r>
              <a:rPr lang="en-US" dirty="0">
                <a:solidFill>
                  <a:schemeClr val="tx1"/>
                </a:solidFill>
              </a:rPr>
              <a:t>APTEM: E-Portfolio</a:t>
            </a:r>
          </a:p>
        </p:txBody>
      </p:sp>
      <p:pic>
        <p:nvPicPr>
          <p:cNvPr id="6" name="Picture 5">
            <a:extLst>
              <a:ext uri="{FF2B5EF4-FFF2-40B4-BE49-F238E27FC236}">
                <a16:creationId xmlns:a16="http://schemas.microsoft.com/office/drawing/2014/main" id="{6842B10E-2E16-2542-8C89-4133C2CCB77C}"/>
              </a:ext>
            </a:extLst>
          </p:cNvPr>
          <p:cNvPicPr>
            <a:picLocks noChangeAspect="1"/>
          </p:cNvPicPr>
          <p:nvPr/>
        </p:nvPicPr>
        <p:blipFill rotWithShape="1">
          <a:blip r:embed="rId2">
            <a:extLst>
              <a:ext uri="{28A0092B-C50C-407E-A947-70E740481C1C}">
                <a14:useLocalDpi xmlns:a14="http://schemas.microsoft.com/office/drawing/2010/main" val="0"/>
              </a:ext>
            </a:extLst>
          </a:blip>
          <a:srcRect r="9170"/>
          <a:stretch/>
        </p:blipFill>
        <p:spPr>
          <a:xfrm>
            <a:off x="5337313" y="2057400"/>
            <a:ext cx="6319358" cy="3478695"/>
          </a:xfrm>
          <a:prstGeom prst="rect">
            <a:avLst/>
          </a:prstGeom>
        </p:spPr>
      </p:pic>
    </p:spTree>
    <p:extLst>
      <p:ext uri="{BB962C8B-B14F-4D97-AF65-F5344CB8AC3E}">
        <p14:creationId xmlns:p14="http://schemas.microsoft.com/office/powerpoint/2010/main" val="384978007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C95037-0613-E14B-A3BF-CBD33983EF4D}"/>
              </a:ext>
            </a:extLst>
          </p:cNvPr>
          <p:cNvSpPr>
            <a:spLocks noGrp="1"/>
          </p:cNvSpPr>
          <p:nvPr>
            <p:ph type="subTitle" idx="1"/>
          </p:nvPr>
        </p:nvSpPr>
        <p:spPr>
          <a:xfrm>
            <a:off x="773548" y="1858818"/>
            <a:ext cx="10368217" cy="1341582"/>
          </a:xfrm>
          <a:ln w="50800">
            <a:solidFill>
              <a:srgbClr val="D8445E"/>
            </a:solidFill>
          </a:ln>
        </p:spPr>
        <p:txBody>
          <a:bodyPr/>
          <a:lstStyle/>
          <a:p>
            <a:r>
              <a:rPr lang="en-GB" sz="1600" b="1" u="sng" dirty="0"/>
              <a:t>ESFA Definition</a:t>
            </a:r>
          </a:p>
          <a:p>
            <a:br>
              <a:rPr lang="en-GB" sz="1600" b="1" u="sng" dirty="0"/>
            </a:br>
            <a:r>
              <a:rPr lang="en-GB" sz="1600" dirty="0"/>
              <a:t>‘Off-the-job training is defined as learning which is undertaken outside of the normal day-to-day working environment and leads towards the achievement of an apprenticeship. This can include training that is delivered at the apprentice’s normal place of work but must not be delivered as </a:t>
            </a:r>
            <a:r>
              <a:rPr lang="en-GB" sz="1600" b="1" dirty="0"/>
              <a:t>part of their normal working duties.’</a:t>
            </a:r>
          </a:p>
          <a:p>
            <a:endParaRPr lang="en-US" dirty="0"/>
          </a:p>
        </p:txBody>
      </p:sp>
      <p:sp>
        <p:nvSpPr>
          <p:cNvPr id="3" name="Title 2">
            <a:extLst>
              <a:ext uri="{FF2B5EF4-FFF2-40B4-BE49-F238E27FC236}">
                <a16:creationId xmlns:a16="http://schemas.microsoft.com/office/drawing/2014/main" id="{CCB39423-BDDD-A145-998A-96E054850CBF}"/>
              </a:ext>
            </a:extLst>
          </p:cNvPr>
          <p:cNvSpPr>
            <a:spLocks noGrp="1"/>
          </p:cNvSpPr>
          <p:nvPr>
            <p:ph type="title"/>
          </p:nvPr>
        </p:nvSpPr>
        <p:spPr/>
        <p:txBody>
          <a:bodyPr/>
          <a:lstStyle/>
          <a:p>
            <a:r>
              <a:rPr lang="en-US" sz="4800" dirty="0">
                <a:solidFill>
                  <a:prstClr val="black"/>
                </a:solidFill>
              </a:rPr>
              <a:t>The 20% - To be logged on OneFile</a:t>
            </a:r>
            <a:endParaRPr lang="en-US" sz="4800" dirty="0"/>
          </a:p>
        </p:txBody>
      </p:sp>
      <p:pic>
        <p:nvPicPr>
          <p:cNvPr id="5" name="Picture 4">
            <a:extLst>
              <a:ext uri="{FF2B5EF4-FFF2-40B4-BE49-F238E27FC236}">
                <a16:creationId xmlns:a16="http://schemas.microsoft.com/office/drawing/2014/main" id="{E6178FC3-EC5D-874D-AB26-C6085626B36C}"/>
              </a:ext>
            </a:extLst>
          </p:cNvPr>
          <p:cNvPicPr>
            <a:picLocks noChangeAspect="1"/>
          </p:cNvPicPr>
          <p:nvPr/>
        </p:nvPicPr>
        <p:blipFill>
          <a:blip r:embed="rId2"/>
          <a:stretch>
            <a:fillRect/>
          </a:stretch>
        </p:blipFill>
        <p:spPr>
          <a:xfrm>
            <a:off x="141500" y="3464399"/>
            <a:ext cx="7882811" cy="1950889"/>
          </a:xfrm>
          <a:prstGeom prst="rect">
            <a:avLst/>
          </a:prstGeom>
          <a:noFill/>
        </p:spPr>
      </p:pic>
      <p:sp>
        <p:nvSpPr>
          <p:cNvPr id="6" name="Rectangle 5">
            <a:extLst>
              <a:ext uri="{FF2B5EF4-FFF2-40B4-BE49-F238E27FC236}">
                <a16:creationId xmlns:a16="http://schemas.microsoft.com/office/drawing/2014/main" id="{5D1765FB-B24A-5F4E-915E-BCE3CFC6D607}"/>
              </a:ext>
            </a:extLst>
          </p:cNvPr>
          <p:cNvSpPr/>
          <p:nvPr/>
        </p:nvSpPr>
        <p:spPr>
          <a:xfrm>
            <a:off x="8098730" y="3464399"/>
            <a:ext cx="4093270" cy="2123658"/>
          </a:xfrm>
          <a:prstGeom prst="rect">
            <a:avLst/>
          </a:prstGeom>
        </p:spPr>
        <p:txBody>
          <a:bodyPr wrap="square">
            <a:spAutoFit/>
          </a:bodyPr>
          <a:lstStyle/>
          <a:p>
            <a:r>
              <a:rPr lang="en-GB" sz="1400" b="1" dirty="0"/>
              <a:t>Formula example:</a:t>
            </a:r>
            <a:r>
              <a:rPr lang="en-GB" sz="2000" b="1" dirty="0"/>
              <a:t> </a:t>
            </a:r>
            <a:endParaRPr lang="en-GB" sz="2800" dirty="0"/>
          </a:p>
          <a:p>
            <a:pPr marL="128588" indent="-128588">
              <a:buFont typeface="Arial" panose="020B0604020202020204" pitchFamily="34" charset="0"/>
              <a:buChar char="•"/>
            </a:pPr>
            <a:r>
              <a:rPr lang="en-GB" sz="1400" dirty="0"/>
              <a:t>You are paid to work from Monday to Friday = 35hrs per week</a:t>
            </a:r>
          </a:p>
          <a:p>
            <a:pPr marL="128588" indent="-128588">
              <a:buFont typeface="Arial" panose="020B0604020202020204" pitchFamily="34" charset="0"/>
              <a:buChar char="•"/>
            </a:pPr>
            <a:r>
              <a:rPr lang="en-GB" sz="1400" dirty="0"/>
              <a:t>Your Degree is 5 Years = 60 months</a:t>
            </a:r>
          </a:p>
          <a:p>
            <a:pPr marL="128588" indent="-128588">
              <a:buFont typeface="Arial" panose="020B0604020202020204" pitchFamily="34" charset="0"/>
              <a:buChar char="•"/>
            </a:pPr>
            <a:r>
              <a:rPr lang="en-GB" sz="1400" dirty="0"/>
              <a:t>35 hours per week x 46.4 weeks (52 week – minus holiday 28 days) x 5 years = total work hrs for the duration of the course 8120</a:t>
            </a:r>
          </a:p>
          <a:p>
            <a:pPr marL="128588" indent="-128588">
              <a:buFont typeface="Arial" panose="020B0604020202020204" pitchFamily="34" charset="0"/>
              <a:buChar char="•"/>
            </a:pPr>
            <a:r>
              <a:rPr lang="en-GB" sz="1400" dirty="0"/>
              <a:t>20% of 8120 hrs = </a:t>
            </a:r>
            <a:r>
              <a:rPr lang="en-GB" sz="1400" b="1" dirty="0"/>
              <a:t>1624 hrs over the full duration of the apprenticeship  </a:t>
            </a:r>
          </a:p>
        </p:txBody>
      </p:sp>
    </p:spTree>
    <p:extLst>
      <p:ext uri="{BB962C8B-B14F-4D97-AF65-F5344CB8AC3E}">
        <p14:creationId xmlns:p14="http://schemas.microsoft.com/office/powerpoint/2010/main" val="253803031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4943" y="1767448"/>
          <a:ext cx="7686182" cy="4520395"/>
        </p:xfrm>
        <a:graphic>
          <a:graphicData uri="http://schemas.openxmlformats.org/drawingml/2006/table">
            <a:tbl>
              <a:tblPr firstRow="1" bandRow="1">
                <a:tableStyleId>{00A15C55-8517-42AA-B614-E9B94910E393}</a:tableStyleId>
              </a:tblPr>
              <a:tblGrid>
                <a:gridCol w="3843091">
                  <a:extLst>
                    <a:ext uri="{9D8B030D-6E8A-4147-A177-3AD203B41FA5}">
                      <a16:colId xmlns:a16="http://schemas.microsoft.com/office/drawing/2014/main" val="80226552"/>
                    </a:ext>
                  </a:extLst>
                </a:gridCol>
                <a:gridCol w="3843091">
                  <a:extLst>
                    <a:ext uri="{9D8B030D-6E8A-4147-A177-3AD203B41FA5}">
                      <a16:colId xmlns:a16="http://schemas.microsoft.com/office/drawing/2014/main" val="518343637"/>
                    </a:ext>
                  </a:extLst>
                </a:gridCol>
              </a:tblGrid>
              <a:tr h="730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The 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Can include:</a:t>
                      </a:r>
                    </a:p>
                  </a:txBody>
                  <a:tcPr marL="68580" marR="68580" marT="34290" marB="34290">
                    <a:solidFill>
                      <a:srgbClr val="7030A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mn-lt"/>
                          <a:ea typeface="+mn-ea"/>
                          <a:cs typeface="+mn-cs"/>
                        </a:rPr>
                        <a:t>The 20%</a:t>
                      </a:r>
                      <a:endParaRPr lang="en-GB" sz="18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t>D</a:t>
                      </a:r>
                      <a:r>
                        <a:rPr lang="en-GB" sz="1800" baseline="0"/>
                        <a:t>oes not include:</a:t>
                      </a:r>
                      <a:endParaRPr lang="en-GB" sz="1800"/>
                    </a:p>
                  </a:txBody>
                  <a:tcPr marL="68580" marR="68580" marT="34290" marB="34290">
                    <a:solidFill>
                      <a:srgbClr val="7030A0"/>
                    </a:solidFill>
                  </a:tcPr>
                </a:tc>
                <a:extLst>
                  <a:ext uri="{0D108BD9-81ED-4DB2-BD59-A6C34878D82A}">
                    <a16:rowId xmlns:a16="http://schemas.microsoft.com/office/drawing/2014/main" val="2908781300"/>
                  </a:ext>
                </a:extLst>
              </a:tr>
              <a:tr h="717658">
                <a:tc>
                  <a:txBody>
                    <a:bodyPr/>
                    <a:lstStyle/>
                    <a:p>
                      <a:r>
                        <a:rPr lang="en-GB" sz="1200" b="0" i="0" u="none" strike="noStrike" kern="1200" baseline="0" dirty="0">
                          <a:solidFill>
                            <a:schemeClr val="dk1"/>
                          </a:solidFill>
                          <a:latin typeface="+mn-lt"/>
                          <a:ea typeface="+mn-ea"/>
                          <a:cs typeface="+mn-cs"/>
                        </a:rPr>
                        <a:t>The teaching of theory – Your day at University</a:t>
                      </a:r>
                      <a:br>
                        <a:rPr lang="en-GB" sz="1200" b="0" i="0" u="none" strike="noStrike" kern="1200" baseline="0" dirty="0">
                          <a:solidFill>
                            <a:schemeClr val="dk1"/>
                          </a:solidFill>
                          <a:latin typeface="+mn-lt"/>
                          <a:ea typeface="+mn-ea"/>
                          <a:cs typeface="+mn-cs"/>
                        </a:rPr>
                      </a:br>
                      <a:r>
                        <a:rPr lang="en-GB" sz="1200" b="0" i="0" u="none" strike="noStrike" kern="1200" baseline="0" dirty="0">
                          <a:solidFill>
                            <a:schemeClr val="dk1"/>
                          </a:solidFill>
                          <a:latin typeface="+mn-lt"/>
                          <a:ea typeface="+mn-ea"/>
                          <a:cs typeface="+mn-cs"/>
                        </a:rPr>
                        <a:t>For example: lectures, role playing, simulation exercises, online learning or manufacturer training</a:t>
                      </a:r>
                    </a:p>
                  </a:txBody>
                  <a:tcPr marL="68580" marR="68580" marT="34290" marB="34290">
                    <a:solidFill>
                      <a:srgbClr val="FFCCFF"/>
                    </a:solidFill>
                  </a:tcPr>
                </a:tc>
                <a:tc>
                  <a:txBody>
                    <a:bodyPr/>
                    <a:lstStyle/>
                    <a:p>
                      <a:r>
                        <a:rPr lang="en-GB" sz="1200"/>
                        <a:t>Progress Reviews</a:t>
                      </a:r>
                    </a:p>
                  </a:txBody>
                  <a:tcPr marL="68580" marR="68580" marT="34290" marB="34290">
                    <a:solidFill>
                      <a:srgbClr val="FFCCFF"/>
                    </a:solidFill>
                  </a:tcPr>
                </a:tc>
                <a:extLst>
                  <a:ext uri="{0D108BD9-81ED-4DB2-BD59-A6C34878D82A}">
                    <a16:rowId xmlns:a16="http://schemas.microsoft.com/office/drawing/2014/main" val="1583923639"/>
                  </a:ext>
                </a:extLst>
              </a:tr>
              <a:tr h="669813">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Practical training</a:t>
                      </a:r>
                      <a:br>
                        <a:rPr kumimoji="0" lang="en-GB" sz="1200" b="0" i="0" u="none" strike="noStrike" kern="1200" cap="none" spc="0" normalizeH="0" baseline="0" noProof="0">
                          <a:ln>
                            <a:noFill/>
                          </a:ln>
                          <a:solidFill>
                            <a:prstClr val="black"/>
                          </a:solidFill>
                          <a:effectLst/>
                          <a:uLnTx/>
                          <a:uFillTx/>
                          <a:latin typeface="+mn-lt"/>
                          <a:ea typeface="+mn-ea"/>
                          <a:cs typeface="+mn-cs"/>
                        </a:rPr>
                      </a:br>
                      <a:r>
                        <a:rPr kumimoji="0" lang="en-GB" sz="1200" b="0" i="0" u="none" strike="noStrike" kern="1200" cap="none" spc="0" normalizeH="0" baseline="0" noProof="0">
                          <a:ln>
                            <a:noFill/>
                          </a:ln>
                          <a:solidFill>
                            <a:prstClr val="black"/>
                          </a:solidFill>
                          <a:effectLst/>
                          <a:uLnTx/>
                          <a:uFillTx/>
                          <a:latin typeface="+mn-lt"/>
                          <a:ea typeface="+mn-ea"/>
                          <a:cs typeface="+mn-cs"/>
                        </a:rPr>
                        <a:t>For example: Shadowing, job rotation, industry visits and attendance at competitions</a:t>
                      </a:r>
                    </a:p>
                  </a:txBody>
                  <a:tcPr marL="68580" marR="68580" marT="34290" marB="34290">
                    <a:solidFill>
                      <a:srgbClr val="FFCCFF"/>
                    </a:solidFill>
                  </a:tcPr>
                </a:tc>
                <a:tc>
                  <a:txBody>
                    <a:bodyPr/>
                    <a:lstStyle/>
                    <a:p>
                      <a:r>
                        <a:rPr lang="en-GB" sz="1200"/>
                        <a:t>On-programme assessment (tests</a:t>
                      </a:r>
                      <a:r>
                        <a:rPr lang="en-GB" sz="1200" baseline="0"/>
                        <a:t> &amp; exam) </a:t>
                      </a:r>
                      <a:r>
                        <a:rPr lang="en-GB" sz="1200"/>
                        <a:t>required for the</a:t>
                      </a:r>
                      <a:r>
                        <a:rPr lang="en-GB" sz="1200" baseline="0"/>
                        <a:t> apprenticeship standard</a:t>
                      </a:r>
                      <a:endParaRPr lang="en-GB" sz="1200"/>
                    </a:p>
                  </a:txBody>
                  <a:tcPr marL="68580" marR="68580" marT="34290" marB="34290">
                    <a:solidFill>
                      <a:srgbClr val="FFCCFF"/>
                    </a:solidFill>
                  </a:tcPr>
                </a:tc>
                <a:extLst>
                  <a:ext uri="{0D108BD9-81ED-4DB2-BD59-A6C34878D82A}">
                    <a16:rowId xmlns:a16="http://schemas.microsoft.com/office/drawing/2014/main" val="1645243507"/>
                  </a:ext>
                </a:extLst>
              </a:tr>
              <a:tr h="542231">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Group discussions &amp; tutorials</a:t>
                      </a:r>
                    </a:p>
                  </a:txBody>
                  <a:tcPr marL="68580" marR="68580" marT="34290" marB="34290">
                    <a:solidFill>
                      <a:srgbClr val="FFCCFF"/>
                    </a:solidFill>
                  </a:tcPr>
                </a:tc>
                <a:tc>
                  <a:txBody>
                    <a:bodyPr/>
                    <a:lstStyle/>
                    <a:p>
                      <a:r>
                        <a:rPr lang="en-GB" sz="1200"/>
                        <a:t>Training which takes place outside of your paid working hours</a:t>
                      </a:r>
                    </a:p>
                  </a:txBody>
                  <a:tcPr marL="68580" marR="68580" marT="34290" marB="34290">
                    <a:solidFill>
                      <a:srgbClr val="FFCCFF"/>
                    </a:solidFill>
                  </a:tcPr>
                </a:tc>
                <a:extLst>
                  <a:ext uri="{0D108BD9-81ED-4DB2-BD59-A6C34878D82A}">
                    <a16:rowId xmlns:a16="http://schemas.microsoft.com/office/drawing/2014/main" val="3466790344"/>
                  </a:ext>
                </a:extLst>
              </a:tr>
              <a:tr h="542231">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Learning Support </a:t>
                      </a: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If applicable</a:t>
                      </a:r>
                    </a:p>
                  </a:txBody>
                  <a:tcPr marL="68580" marR="68580" marT="34290" marB="34290">
                    <a:solidFill>
                      <a:srgbClr val="FFCCFF"/>
                    </a:solidFill>
                  </a:tcPr>
                </a:tc>
                <a:tc>
                  <a:txBody>
                    <a:bodyPr/>
                    <a:lstStyle/>
                    <a:p>
                      <a:r>
                        <a:rPr lang="en-GB" sz="1200"/>
                        <a:t>Induction into university</a:t>
                      </a:r>
                      <a:r>
                        <a:rPr lang="en-GB" sz="1200" baseline="0"/>
                        <a:t> </a:t>
                      </a:r>
                      <a:r>
                        <a:rPr lang="en-GB" sz="1200"/>
                        <a:t>or work place</a:t>
                      </a:r>
                    </a:p>
                  </a:txBody>
                  <a:tcPr marL="68580" marR="68580" marT="34290" marB="34290">
                    <a:solidFill>
                      <a:srgbClr val="FFCCFF"/>
                    </a:solidFill>
                  </a:tcPr>
                </a:tc>
                <a:extLst>
                  <a:ext uri="{0D108BD9-81ED-4DB2-BD59-A6C34878D82A}">
                    <a16:rowId xmlns:a16="http://schemas.microsoft.com/office/drawing/2014/main" val="2358965058"/>
                  </a:ext>
                </a:extLst>
              </a:tr>
              <a:tr h="542231">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Time spent writing assessments / assignments</a:t>
                      </a:r>
                    </a:p>
                  </a:txBody>
                  <a:tcPr marL="68580" marR="68580" marT="34290" marB="34290">
                    <a:solidFill>
                      <a:srgbClr val="FFCCFF"/>
                    </a:solidFill>
                  </a:tcPr>
                </a:tc>
                <a:tc>
                  <a:txBody>
                    <a:bodyPr/>
                    <a:lstStyle/>
                    <a:p>
                      <a:r>
                        <a:rPr lang="en-GB" sz="1200"/>
                        <a:t>Revision</a:t>
                      </a:r>
                    </a:p>
                  </a:txBody>
                  <a:tcPr marL="68580" marR="68580" marT="34290" marB="34290">
                    <a:solidFill>
                      <a:srgbClr val="FFCCFF"/>
                    </a:solidFill>
                  </a:tcPr>
                </a:tc>
                <a:extLst>
                  <a:ext uri="{0D108BD9-81ED-4DB2-BD59-A6C34878D82A}">
                    <a16:rowId xmlns:a16="http://schemas.microsoft.com/office/drawing/2014/main" val="4169688194"/>
                  </a:ext>
                </a:extLst>
              </a:tr>
              <a:tr h="388067">
                <a:tc>
                  <a:txBody>
                    <a:bodyPr/>
                    <a:lstStyle/>
                    <a:p>
                      <a:pPr marL="0" marR="0" indent="0" algn="l" defTabSz="1219140" rtl="0" eaLnBrk="1" fontAlgn="auto" latinLnBrk="0" hangingPunct="1">
                        <a:lnSpc>
                          <a:spcPct val="100000"/>
                        </a:lnSpc>
                        <a:spcBef>
                          <a:spcPts val="0"/>
                        </a:spcBef>
                        <a:spcAft>
                          <a:spcPts val="0"/>
                        </a:spcAft>
                        <a:buClrTx/>
                        <a:buSzTx/>
                        <a:buFontTx/>
                        <a:buNone/>
                        <a:tabLst/>
                        <a:defRPr/>
                      </a:pPr>
                      <a:r>
                        <a:rPr lang="en-GB" sz="1200"/>
                        <a:t>Coaching /</a:t>
                      </a:r>
                      <a:r>
                        <a:rPr lang="en-GB" sz="1200" baseline="0"/>
                        <a:t> Mentoring sessions</a:t>
                      </a:r>
                      <a:endParaRPr lang="en-GB" sz="1200"/>
                    </a:p>
                  </a:txBody>
                  <a:tcPr marL="68580" marR="68580" marT="34290" marB="34290">
                    <a:solidFill>
                      <a:srgbClr val="FFCCFF"/>
                    </a:solidFill>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txBody>
                  <a:tcPr marL="68580" marR="68580" marT="34290" marB="34290">
                    <a:solidFill>
                      <a:srgbClr val="FFCCFF"/>
                    </a:solidFill>
                  </a:tcPr>
                </a:tc>
                <a:extLst>
                  <a:ext uri="{0D108BD9-81ED-4DB2-BD59-A6C34878D82A}">
                    <a16:rowId xmlns:a16="http://schemas.microsoft.com/office/drawing/2014/main" val="4069440804"/>
                  </a:ext>
                </a:extLst>
              </a:tr>
              <a:tr h="38806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Arial" charset="0"/>
                          <a:cs typeface="Arial" charset="0"/>
                        </a:rPr>
                        <a:t>Activities all need to take place</a:t>
                      </a:r>
                      <a:r>
                        <a:rPr lang="en-GB" sz="1200" b="1" baseline="0" dirty="0">
                          <a:solidFill>
                            <a:prstClr val="black"/>
                          </a:solidFill>
                          <a:latin typeface="Arial" charset="0"/>
                          <a:cs typeface="Arial" charset="0"/>
                        </a:rPr>
                        <a:t> w</a:t>
                      </a:r>
                      <a:r>
                        <a:rPr lang="en-GB" sz="1200" b="1" dirty="0">
                          <a:solidFill>
                            <a:prstClr val="black"/>
                          </a:solidFill>
                          <a:latin typeface="Arial" charset="0"/>
                          <a:cs typeface="Arial" charset="0"/>
                        </a:rPr>
                        <a:t>ithin the apprentice’s paid working hours</a:t>
                      </a:r>
                      <a:endParaRPr lang="en-GB" sz="1200" b="1" dirty="0"/>
                    </a:p>
                  </a:txBody>
                  <a:tcPr marL="68580" marR="68580" marT="34290" marB="34290">
                    <a:solidFill>
                      <a:srgbClr val="FFCCFF"/>
                    </a:solidFill>
                  </a:tcPr>
                </a:tc>
                <a:tc hMerge="1">
                  <a:txBody>
                    <a:bodyPr/>
                    <a:lstStyle/>
                    <a:p>
                      <a:endParaRPr lang="en-GB"/>
                    </a:p>
                  </a:txBody>
                  <a:tcPr/>
                </a:tc>
                <a:extLst>
                  <a:ext uri="{0D108BD9-81ED-4DB2-BD59-A6C34878D82A}">
                    <a16:rowId xmlns:a16="http://schemas.microsoft.com/office/drawing/2014/main" val="1765792602"/>
                  </a:ext>
                </a:extLst>
              </a:tr>
            </a:tbl>
          </a:graphicData>
        </a:graphic>
      </p:graphicFrame>
      <p:pic>
        <p:nvPicPr>
          <p:cNvPr id="3" name="Picture 2">
            <a:extLst>
              <a:ext uri="{FF2B5EF4-FFF2-40B4-BE49-F238E27FC236}">
                <a16:creationId xmlns:a16="http://schemas.microsoft.com/office/drawing/2014/main" id="{2184B820-CB67-4922-B175-87BE7BB60604}"/>
              </a:ext>
            </a:extLst>
          </p:cNvPr>
          <p:cNvPicPr>
            <a:picLocks noChangeAspect="1"/>
          </p:cNvPicPr>
          <p:nvPr/>
        </p:nvPicPr>
        <p:blipFill rotWithShape="1">
          <a:blip r:embed="rId2">
            <a:extLst>
              <a:ext uri="{28A0092B-C50C-407E-A947-70E740481C1C}">
                <a14:useLocalDpi xmlns:a14="http://schemas.microsoft.com/office/drawing/2010/main" val="0"/>
              </a:ext>
            </a:extLst>
          </a:blip>
          <a:srcRect r="9170"/>
          <a:stretch/>
        </p:blipFill>
        <p:spPr>
          <a:xfrm>
            <a:off x="8323794" y="2804424"/>
            <a:ext cx="3287887" cy="1809924"/>
          </a:xfrm>
          <a:prstGeom prst="rect">
            <a:avLst/>
          </a:prstGeom>
        </p:spPr>
      </p:pic>
      <p:sp>
        <p:nvSpPr>
          <p:cNvPr id="4" name="Title 2">
            <a:extLst>
              <a:ext uri="{FF2B5EF4-FFF2-40B4-BE49-F238E27FC236}">
                <a16:creationId xmlns:a16="http://schemas.microsoft.com/office/drawing/2014/main" id="{1C44B6DA-A9CF-415D-91CD-009523A5B02E}"/>
              </a:ext>
            </a:extLst>
          </p:cNvPr>
          <p:cNvSpPr>
            <a:spLocks noGrp="1"/>
          </p:cNvSpPr>
          <p:nvPr>
            <p:ph type="title"/>
          </p:nvPr>
        </p:nvSpPr>
        <p:spPr>
          <a:xfrm>
            <a:off x="770251" y="570157"/>
            <a:ext cx="10515600" cy="994299"/>
          </a:xfrm>
        </p:spPr>
        <p:txBody>
          <a:bodyPr/>
          <a:lstStyle/>
          <a:p>
            <a:r>
              <a:rPr lang="en-US" dirty="0"/>
              <a:t>20% off the Job Training </a:t>
            </a:r>
          </a:p>
        </p:txBody>
      </p:sp>
    </p:spTree>
    <p:extLst>
      <p:ext uri="{BB962C8B-B14F-4D97-AF65-F5344CB8AC3E}">
        <p14:creationId xmlns:p14="http://schemas.microsoft.com/office/powerpoint/2010/main" val="230302581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50867" y="1777752"/>
          <a:ext cx="11266758" cy="4114800"/>
        </p:xfrm>
        <a:graphic>
          <a:graphicData uri="http://schemas.openxmlformats.org/drawingml/2006/table">
            <a:tbl>
              <a:tblPr firstRow="1" bandRow="1">
                <a:tableStyleId>{5C22544A-7EE6-4342-B048-85BDC9FD1C3A}</a:tableStyleId>
              </a:tblPr>
              <a:tblGrid>
                <a:gridCol w="820075">
                  <a:extLst>
                    <a:ext uri="{9D8B030D-6E8A-4147-A177-3AD203B41FA5}">
                      <a16:colId xmlns:a16="http://schemas.microsoft.com/office/drawing/2014/main" val="2867893922"/>
                    </a:ext>
                  </a:extLst>
                </a:gridCol>
                <a:gridCol w="1286593">
                  <a:extLst>
                    <a:ext uri="{9D8B030D-6E8A-4147-A177-3AD203B41FA5}">
                      <a16:colId xmlns:a16="http://schemas.microsoft.com/office/drawing/2014/main" val="3973143227"/>
                    </a:ext>
                  </a:extLst>
                </a:gridCol>
                <a:gridCol w="2898439">
                  <a:extLst>
                    <a:ext uri="{9D8B030D-6E8A-4147-A177-3AD203B41FA5}">
                      <a16:colId xmlns:a16="http://schemas.microsoft.com/office/drawing/2014/main" val="3901292146"/>
                    </a:ext>
                  </a:extLst>
                </a:gridCol>
                <a:gridCol w="2158165">
                  <a:extLst>
                    <a:ext uri="{9D8B030D-6E8A-4147-A177-3AD203B41FA5}">
                      <a16:colId xmlns:a16="http://schemas.microsoft.com/office/drawing/2014/main" val="562852791"/>
                    </a:ext>
                  </a:extLst>
                </a:gridCol>
                <a:gridCol w="4103486">
                  <a:extLst>
                    <a:ext uri="{9D8B030D-6E8A-4147-A177-3AD203B41FA5}">
                      <a16:colId xmlns:a16="http://schemas.microsoft.com/office/drawing/2014/main" val="1933505003"/>
                    </a:ext>
                  </a:extLst>
                </a:gridCol>
              </a:tblGrid>
              <a:tr h="588022">
                <a:tc>
                  <a:txBody>
                    <a:bodyPr/>
                    <a:lstStyle/>
                    <a:p>
                      <a:r>
                        <a:rPr lang="en-GB" dirty="0"/>
                        <a:t>Date</a:t>
                      </a:r>
                    </a:p>
                  </a:txBody>
                  <a:tcPr>
                    <a:solidFill>
                      <a:srgbClr val="6F0C9C"/>
                    </a:solidFill>
                  </a:tcPr>
                </a:tc>
                <a:tc>
                  <a:txBody>
                    <a:bodyPr/>
                    <a:lstStyle/>
                    <a:p>
                      <a:r>
                        <a:rPr lang="en-GB" sz="1800" b="1" kern="1200" dirty="0">
                          <a:solidFill>
                            <a:schemeClr val="lt1"/>
                          </a:solidFill>
                          <a:latin typeface="+mn-lt"/>
                          <a:ea typeface="+mn-ea"/>
                          <a:cs typeface="+mn-cs"/>
                        </a:rPr>
                        <a:t>Duration</a:t>
                      </a:r>
                    </a:p>
                  </a:txBody>
                  <a:tcPr>
                    <a:solidFill>
                      <a:srgbClr val="6F0C9C"/>
                    </a:solidFill>
                  </a:tcPr>
                </a:tc>
                <a:tc>
                  <a:txBody>
                    <a:bodyPr/>
                    <a:lstStyle/>
                    <a:p>
                      <a:r>
                        <a:rPr lang="en-GB" sz="1800" b="1" kern="1200" dirty="0">
                          <a:solidFill>
                            <a:schemeClr val="lt1"/>
                          </a:solidFill>
                          <a:latin typeface="+mn-lt"/>
                          <a:ea typeface="+mn-ea"/>
                          <a:cs typeface="+mn-cs"/>
                        </a:rPr>
                        <a:t>Activity</a:t>
                      </a:r>
                    </a:p>
                  </a:txBody>
                  <a:tcPr>
                    <a:solidFill>
                      <a:srgbClr val="6F0C9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lt1"/>
                          </a:solidFill>
                          <a:latin typeface="+mn-lt"/>
                          <a:ea typeface="+mn-ea"/>
                          <a:cs typeface="+mn-cs"/>
                        </a:rPr>
                        <a:t>Evidence</a:t>
                      </a:r>
                    </a:p>
                  </a:txBody>
                  <a:tcPr>
                    <a:solidFill>
                      <a:srgbClr val="6F0C9C"/>
                    </a:solidFill>
                  </a:tcPr>
                </a:tc>
                <a:tc>
                  <a:txBody>
                    <a:bodyPr/>
                    <a:lstStyle/>
                    <a:p>
                      <a:r>
                        <a:rPr lang="en-GB" sz="1800" b="1" kern="1200" dirty="0">
                          <a:solidFill>
                            <a:schemeClr val="lt1"/>
                          </a:solidFill>
                          <a:latin typeface="+mn-lt"/>
                          <a:ea typeface="+mn-ea"/>
                          <a:cs typeface="+mn-cs"/>
                        </a:rPr>
                        <a:t>What did you learn?</a:t>
                      </a:r>
                    </a:p>
                    <a:p>
                      <a:r>
                        <a:rPr lang="en-GB" sz="1800" b="1" kern="1200" dirty="0">
                          <a:solidFill>
                            <a:schemeClr val="lt1"/>
                          </a:solidFill>
                          <a:latin typeface="+mn-lt"/>
                          <a:ea typeface="+mn-ea"/>
                          <a:cs typeface="+mn-cs"/>
                        </a:rPr>
                        <a:t>What KSB’s did you develop</a:t>
                      </a:r>
                    </a:p>
                  </a:txBody>
                  <a:tcPr>
                    <a:solidFill>
                      <a:srgbClr val="6F0C9C"/>
                    </a:solidFill>
                  </a:tcPr>
                </a:tc>
                <a:extLst>
                  <a:ext uri="{0D108BD9-81ED-4DB2-BD59-A6C34878D82A}">
                    <a16:rowId xmlns:a16="http://schemas.microsoft.com/office/drawing/2014/main" val="265680793"/>
                  </a:ext>
                </a:extLst>
              </a:tr>
              <a:tr h="1092040">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28/9/20</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180 minutes</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Management Training Course at work</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Notes, power points from lesson and recording</a:t>
                      </a:r>
                    </a:p>
                    <a:p>
                      <a:r>
                        <a:rPr kumimoji="0" lang="en-GB" sz="1200" b="0" i="0" u="none" strike="noStrike" kern="1200" cap="none" spc="0" normalizeH="0" baseline="0" dirty="0">
                          <a:ln>
                            <a:noFill/>
                          </a:ln>
                          <a:solidFill>
                            <a:prstClr val="black"/>
                          </a:solidFill>
                          <a:effectLst/>
                          <a:uLnTx/>
                          <a:uFillTx/>
                          <a:latin typeface="+mn-lt"/>
                          <a:ea typeface="+mn-ea"/>
                          <a:cs typeface="+mn-cs"/>
                        </a:rPr>
                        <a:t>Calendar invite</a:t>
                      </a:r>
                    </a:p>
                    <a:p>
                      <a:r>
                        <a:rPr kumimoji="0" lang="en-GB" sz="1200" b="0" i="0" u="none" strike="noStrike" kern="1200" cap="none" spc="0" normalizeH="0" baseline="0" dirty="0">
                          <a:ln>
                            <a:noFill/>
                          </a:ln>
                          <a:solidFill>
                            <a:prstClr val="black"/>
                          </a:solidFill>
                          <a:effectLst/>
                          <a:uLnTx/>
                          <a:uFillTx/>
                          <a:latin typeface="+mn-lt"/>
                          <a:ea typeface="+mn-ea"/>
                          <a:cs typeface="+mn-cs"/>
                        </a:rPr>
                        <a:t>Email</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This week was the Introduction to Management module where we looked at different types of management. This is linked to the following KSB’s: </a:t>
                      </a:r>
                    </a:p>
                    <a:p>
                      <a:r>
                        <a:rPr kumimoji="0" lang="en-GB" sz="1200" b="0" i="0" u="none" strike="noStrike" kern="1200" cap="none" spc="0" normalizeH="0" baseline="0" dirty="0">
                          <a:ln>
                            <a:noFill/>
                          </a:ln>
                          <a:solidFill>
                            <a:prstClr val="black"/>
                          </a:solidFill>
                          <a:effectLst/>
                          <a:uLnTx/>
                          <a:uFillTx/>
                          <a:latin typeface="+mn-lt"/>
                          <a:ea typeface="+mn-ea"/>
                          <a:cs typeface="+mn-cs"/>
                        </a:rPr>
                        <a:t>K 3, 7 &amp; 11</a:t>
                      </a:r>
                    </a:p>
                    <a:p>
                      <a:r>
                        <a:rPr kumimoji="0" lang="en-GB" sz="1200" b="0" i="0" u="none" strike="noStrike" kern="1200" cap="none" spc="0" normalizeH="0" baseline="0" dirty="0">
                          <a:ln>
                            <a:noFill/>
                          </a:ln>
                          <a:solidFill>
                            <a:prstClr val="black"/>
                          </a:solidFill>
                          <a:effectLst/>
                          <a:uLnTx/>
                          <a:uFillTx/>
                          <a:latin typeface="+mn-lt"/>
                          <a:ea typeface="+mn-ea"/>
                          <a:cs typeface="+mn-cs"/>
                        </a:rPr>
                        <a:t>S 1, 8</a:t>
                      </a:r>
                    </a:p>
                    <a:p>
                      <a:r>
                        <a:rPr kumimoji="0" lang="en-GB" sz="1200" b="0" i="0" u="none" strike="noStrike" kern="1200" cap="none" spc="0" normalizeH="0" baseline="0" dirty="0">
                          <a:ln>
                            <a:noFill/>
                          </a:ln>
                          <a:solidFill>
                            <a:prstClr val="black"/>
                          </a:solidFill>
                          <a:effectLst/>
                          <a:uLnTx/>
                          <a:uFillTx/>
                          <a:latin typeface="+mn-lt"/>
                          <a:ea typeface="+mn-ea"/>
                          <a:cs typeface="+mn-cs"/>
                        </a:rPr>
                        <a:t>B 1, 2, 8 &amp; 13</a:t>
                      </a:r>
                    </a:p>
                  </a:txBody>
                  <a:tcPr>
                    <a:solidFill>
                      <a:srgbClr val="FFCCFF"/>
                    </a:solidFill>
                  </a:tcPr>
                </a:tc>
                <a:extLst>
                  <a:ext uri="{0D108BD9-81ED-4DB2-BD59-A6C34878D82A}">
                    <a16:rowId xmlns:a16="http://schemas.microsoft.com/office/drawing/2014/main" val="2270684251"/>
                  </a:ext>
                </a:extLst>
              </a:tr>
              <a:tr h="756028">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30/9/20</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30 minutes</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Shadowed Manager during a Tender meeting with a client for a new luxury residential development. The following topics were discussed ……………. </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No evidence other than meeting invite as was a confidential meeting </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This was the first time observing this type of meeting take place. This is what I learnt</a:t>
                      </a:r>
                    </a:p>
                  </a:txBody>
                  <a:tcPr>
                    <a:solidFill>
                      <a:srgbClr val="FFCCFF"/>
                    </a:solidFill>
                  </a:tcPr>
                </a:tc>
                <a:extLst>
                  <a:ext uri="{0D108BD9-81ED-4DB2-BD59-A6C34878D82A}">
                    <a16:rowId xmlns:a16="http://schemas.microsoft.com/office/drawing/2014/main" val="3507168006"/>
                  </a:ext>
                </a:extLst>
              </a:tr>
              <a:tr h="756028">
                <a:tc>
                  <a:txBody>
                    <a:bodyPr/>
                    <a:lstStyle/>
                    <a:p>
                      <a:pPr marL="0" algn="l" defTabSz="914400" rtl="0" eaLnBrk="1" latinLnBrk="0" hangingPunct="1"/>
                      <a:r>
                        <a:rPr kumimoji="0" lang="en-GB" sz="1200" b="0" i="0" u="none" strike="noStrike" kern="1200" cap="none" spc="0" normalizeH="0" baseline="0" dirty="0">
                          <a:ln>
                            <a:noFill/>
                          </a:ln>
                          <a:solidFill>
                            <a:prstClr val="black"/>
                          </a:solidFill>
                          <a:effectLst/>
                          <a:uLnTx/>
                          <a:uFillTx/>
                          <a:latin typeface="+mn-lt"/>
                          <a:ea typeface="+mn-ea"/>
                          <a:cs typeface="+mn-cs"/>
                        </a:rPr>
                        <a:t>1/10/20</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60 minutes</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Construction Practice Lecture on Microsoft Teams</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Notes, PowerPoint, link to lecture recording</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K 1,2 &amp;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mn-ea"/>
                          <a:cs typeface="+mn-cs"/>
                        </a:rPr>
                        <a:t>S 1, 2 &amp; 3</a:t>
                      </a:r>
                    </a:p>
                    <a:p>
                      <a:r>
                        <a:rPr kumimoji="0" lang="en-GB" sz="1200" b="0" i="0" u="none" strike="noStrike" kern="1200" cap="none" spc="0" normalizeH="0" baseline="0" dirty="0">
                          <a:ln>
                            <a:noFill/>
                          </a:ln>
                          <a:solidFill>
                            <a:prstClr val="black"/>
                          </a:solidFill>
                          <a:effectLst/>
                          <a:uLnTx/>
                          <a:uFillTx/>
                          <a:latin typeface="+mn-lt"/>
                          <a:ea typeface="+mn-ea"/>
                          <a:cs typeface="+mn-cs"/>
                        </a:rPr>
                        <a:t>B 1, 2, 8 &amp; 13</a:t>
                      </a:r>
                    </a:p>
                    <a:p>
                      <a:endParaRPr kumimoji="0" lang="en-GB" sz="1200" b="0" i="0" u="none" strike="noStrike" kern="1200" cap="none" spc="0" normalizeH="0" baseline="0" dirty="0">
                        <a:ln>
                          <a:noFill/>
                        </a:ln>
                        <a:solidFill>
                          <a:prstClr val="black"/>
                        </a:solidFill>
                        <a:effectLst/>
                        <a:uLnTx/>
                        <a:uFillTx/>
                        <a:latin typeface="+mn-lt"/>
                        <a:ea typeface="+mn-ea"/>
                        <a:cs typeface="+mn-cs"/>
                      </a:endParaRPr>
                    </a:p>
                  </a:txBody>
                  <a:tcPr>
                    <a:solidFill>
                      <a:srgbClr val="FFCCFF"/>
                    </a:solidFill>
                  </a:tcPr>
                </a:tc>
                <a:extLst>
                  <a:ext uri="{0D108BD9-81ED-4DB2-BD59-A6C34878D82A}">
                    <a16:rowId xmlns:a16="http://schemas.microsoft.com/office/drawing/2014/main" val="2596212163"/>
                  </a:ext>
                </a:extLst>
              </a:tr>
              <a:tr h="596043">
                <a:tc>
                  <a:txBody>
                    <a:bodyPr/>
                    <a:lstStyle/>
                    <a:p>
                      <a:pPr marL="0" algn="l" defTabSz="914400" rtl="0" eaLnBrk="1" latinLnBrk="0" hangingPunct="1"/>
                      <a:r>
                        <a:rPr kumimoji="0" lang="en-GB" sz="1200" b="0" i="0" u="none" strike="noStrike" kern="1200" cap="none" spc="0" normalizeH="0" baseline="0" dirty="0">
                          <a:ln>
                            <a:noFill/>
                          </a:ln>
                          <a:solidFill>
                            <a:prstClr val="black"/>
                          </a:solidFill>
                          <a:effectLst/>
                          <a:uLnTx/>
                          <a:uFillTx/>
                          <a:latin typeface="+mn-lt"/>
                          <a:ea typeface="+mn-ea"/>
                          <a:cs typeface="+mn-cs"/>
                        </a:rPr>
                        <a:t>5/10/20</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45 minutes</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Research for course work for Construction Technology Coursework on University day</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Links to what was read</a:t>
                      </a:r>
                    </a:p>
                    <a:p>
                      <a:r>
                        <a:rPr kumimoji="0" lang="en-GB" sz="1200" b="0" i="0" u="none" strike="noStrike" kern="1200" cap="none" spc="0" normalizeH="0" baseline="0" dirty="0">
                          <a:ln>
                            <a:noFill/>
                          </a:ln>
                          <a:solidFill>
                            <a:prstClr val="black"/>
                          </a:solidFill>
                          <a:effectLst/>
                          <a:uLnTx/>
                          <a:uFillTx/>
                          <a:latin typeface="+mn-lt"/>
                          <a:ea typeface="+mn-ea"/>
                          <a:cs typeface="+mn-cs"/>
                        </a:rPr>
                        <a:t>Draft of work</a:t>
                      </a:r>
                    </a:p>
                    <a:p>
                      <a:r>
                        <a:rPr kumimoji="0" lang="en-GB" sz="1200" b="0" i="0" u="none" strike="noStrike" kern="1200" cap="none" spc="0" normalizeH="0" baseline="0" dirty="0">
                          <a:ln>
                            <a:noFill/>
                          </a:ln>
                          <a:solidFill>
                            <a:prstClr val="black"/>
                          </a:solidFill>
                          <a:effectLst/>
                          <a:uLnTx/>
                          <a:uFillTx/>
                          <a:latin typeface="+mn-lt"/>
                          <a:ea typeface="+mn-ea"/>
                          <a:cs typeface="+mn-cs"/>
                        </a:rPr>
                        <a:t>Assignment brief</a:t>
                      </a:r>
                    </a:p>
                  </a:txBody>
                  <a:tcPr>
                    <a:solidFill>
                      <a:srgbClr val="FFCCFF"/>
                    </a:solidFill>
                  </a:tcPr>
                </a:tc>
                <a:tc>
                  <a:txBody>
                    <a:bodyPr/>
                    <a:lstStyle/>
                    <a:p>
                      <a:r>
                        <a:rPr kumimoji="0" lang="en-GB" sz="1200" b="0" i="0" u="none" strike="noStrike" kern="1200" cap="none" spc="0" normalizeH="0" baseline="0" dirty="0">
                          <a:ln>
                            <a:noFill/>
                          </a:ln>
                          <a:solidFill>
                            <a:prstClr val="black"/>
                          </a:solidFill>
                          <a:effectLst/>
                          <a:uLnTx/>
                          <a:uFillTx/>
                          <a:latin typeface="+mn-lt"/>
                          <a:ea typeface="+mn-ea"/>
                          <a:cs typeface="+mn-cs"/>
                        </a:rPr>
                        <a:t>Summarise as above</a:t>
                      </a:r>
                    </a:p>
                  </a:txBody>
                  <a:tcPr>
                    <a:solidFill>
                      <a:srgbClr val="FFCCFF"/>
                    </a:solidFill>
                  </a:tcPr>
                </a:tc>
                <a:extLst>
                  <a:ext uri="{0D108BD9-81ED-4DB2-BD59-A6C34878D82A}">
                    <a16:rowId xmlns:a16="http://schemas.microsoft.com/office/drawing/2014/main" val="1621568131"/>
                  </a:ext>
                </a:extLst>
              </a:tr>
            </a:tbl>
          </a:graphicData>
        </a:graphic>
      </p:graphicFrame>
      <p:sp>
        <p:nvSpPr>
          <p:cNvPr id="5" name="Title 2">
            <a:extLst>
              <a:ext uri="{FF2B5EF4-FFF2-40B4-BE49-F238E27FC236}">
                <a16:creationId xmlns:a16="http://schemas.microsoft.com/office/drawing/2014/main" id="{488B8B48-049B-7B4A-A8DF-C982DFBA5623}"/>
              </a:ext>
            </a:extLst>
          </p:cNvPr>
          <p:cNvSpPr txBox="1">
            <a:spLocks/>
          </p:cNvSpPr>
          <p:nvPr/>
        </p:nvSpPr>
        <p:spPr>
          <a:xfrm>
            <a:off x="773548" y="795407"/>
            <a:ext cx="10515600" cy="994299"/>
          </a:xfrm>
          <a:prstGeom prst="rect">
            <a:avLst/>
          </a:prstGeom>
        </p:spPr>
        <p:txBody>
          <a:bodyPr/>
          <a:lstStyle>
            <a:lvl1pPr algn="l" defTabSz="914400" rtl="0" eaLnBrk="1" latinLnBrk="0" hangingPunct="1">
              <a:lnSpc>
                <a:spcPct val="90000"/>
              </a:lnSpc>
              <a:spcBef>
                <a:spcPct val="0"/>
              </a:spcBef>
              <a:buNone/>
              <a:defRPr sz="5000" b="1" kern="1200" baseline="0">
                <a:solidFill>
                  <a:schemeClr val="tx1"/>
                </a:solidFill>
                <a:latin typeface="+mj-lt"/>
                <a:ea typeface="+mj-ea"/>
                <a:cs typeface="+mj-cs"/>
              </a:defRPr>
            </a:lvl1pPr>
          </a:lstStyle>
          <a:p>
            <a:r>
              <a:rPr lang="en-US" dirty="0"/>
              <a:t>Logging 20%</a:t>
            </a:r>
          </a:p>
        </p:txBody>
      </p:sp>
    </p:spTree>
    <p:extLst>
      <p:ext uri="{BB962C8B-B14F-4D97-AF65-F5344CB8AC3E}">
        <p14:creationId xmlns:p14="http://schemas.microsoft.com/office/powerpoint/2010/main" val="59668677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937547024"/>
              </p:ext>
            </p:extLst>
          </p:nvPr>
        </p:nvGraphicFramePr>
        <p:xfrm>
          <a:off x="1151975" y="1761462"/>
          <a:ext cx="9678389" cy="4094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4" descr="COW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7">
            <a:extLst>
              <a:ext uri="{FF2B5EF4-FFF2-40B4-BE49-F238E27FC236}">
                <a16:creationId xmlns:a16="http://schemas.microsoft.com/office/drawing/2014/main" id="{EC29418A-E172-C440-BEBA-FC4B3D1A2FFA}"/>
              </a:ext>
            </a:extLst>
          </p:cNvPr>
          <p:cNvSpPr txBox="1">
            <a:spLocks/>
          </p:cNvSpPr>
          <p:nvPr/>
        </p:nvSpPr>
        <p:spPr>
          <a:xfrm>
            <a:off x="773548" y="795407"/>
            <a:ext cx="10515600" cy="994299"/>
          </a:xfrm>
          <a:prstGeom prst="rect">
            <a:avLst/>
          </a:prstGeom>
        </p:spPr>
        <p:txBody>
          <a:bodyPr/>
          <a:lstStyle>
            <a:lvl1pPr algn="l" defTabSz="914400" rtl="0" eaLnBrk="1" latinLnBrk="0" hangingPunct="1">
              <a:lnSpc>
                <a:spcPct val="90000"/>
              </a:lnSpc>
              <a:spcBef>
                <a:spcPct val="0"/>
              </a:spcBef>
              <a:buNone/>
              <a:defRPr sz="5000" b="1" kern="1200" baseline="0">
                <a:solidFill>
                  <a:schemeClr val="tx1"/>
                </a:solidFill>
                <a:latin typeface="+mj-lt"/>
                <a:ea typeface="+mj-ea"/>
                <a:cs typeface="+mj-cs"/>
              </a:defRPr>
            </a:lvl1pPr>
          </a:lstStyle>
          <a:p>
            <a:r>
              <a:rPr lang="en-US" dirty="0"/>
              <a:t>Apprenticeships at LSBU</a:t>
            </a:r>
          </a:p>
        </p:txBody>
      </p:sp>
    </p:spTree>
    <p:extLst>
      <p:ext uri="{BB962C8B-B14F-4D97-AF65-F5344CB8AC3E}">
        <p14:creationId xmlns:p14="http://schemas.microsoft.com/office/powerpoint/2010/main" val="379730053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2401451"/>
            <a:ext cx="10515600" cy="2525641"/>
          </a:xfrm>
        </p:spPr>
        <p:txBody>
          <a:bodyPr>
            <a:normAutofit lnSpcReduction="10000"/>
          </a:bodyPr>
          <a:lstStyle/>
          <a:p>
            <a:pPr marL="257175" lvl="0" indent="-257175">
              <a:buFont typeface="Arial" panose="020B0604020202020204" pitchFamily="34" charset="0"/>
              <a:buChar char="•"/>
            </a:pPr>
            <a:endParaRPr lang="en-GB" sz="1800" dirty="0">
              <a:solidFill>
                <a:prstClr val="black"/>
              </a:solidFill>
              <a:cs typeface="Arial" panose="020B0604020202020204" pitchFamily="34" charset="0"/>
            </a:endParaRPr>
          </a:p>
          <a:p>
            <a:pPr marL="257175" lvl="0" indent="-257175">
              <a:buFont typeface="Arial" panose="020B0604020202020204" pitchFamily="34" charset="0"/>
              <a:buChar char="•"/>
            </a:pPr>
            <a:r>
              <a:rPr lang="en-GB" sz="1800" dirty="0">
                <a:solidFill>
                  <a:prstClr val="black"/>
                </a:solidFill>
                <a:cs typeface="Arial" panose="020B0604020202020204" pitchFamily="34" charset="0"/>
              </a:rPr>
              <a:t>Employer will receive attendance reports</a:t>
            </a:r>
          </a:p>
          <a:p>
            <a:pPr marL="257175" lvl="0" indent="-257175">
              <a:buFont typeface="Arial" panose="020B0604020202020204" pitchFamily="34" charset="0"/>
              <a:buChar char="•"/>
            </a:pPr>
            <a:endParaRPr lang="en-GB" sz="1800" dirty="0">
              <a:solidFill>
                <a:prstClr val="black"/>
              </a:solidFill>
              <a:cs typeface="Arial" panose="020B0604020202020204" pitchFamily="34" charset="0"/>
            </a:endParaRPr>
          </a:p>
          <a:p>
            <a:pPr marL="257175" lvl="0" indent="-257175">
              <a:buFont typeface="Arial" panose="020B0604020202020204" pitchFamily="34" charset="0"/>
              <a:buChar char="•"/>
            </a:pPr>
            <a:r>
              <a:rPr lang="en-GB" sz="1800" dirty="0">
                <a:solidFill>
                  <a:prstClr val="black"/>
                </a:solidFill>
                <a:cs typeface="Arial" panose="020B0604020202020204" pitchFamily="34" charset="0"/>
              </a:rPr>
              <a:t>Apprentices have agreed in the Commitment Statement to achieve a minimum of 85% attendance per year</a:t>
            </a:r>
          </a:p>
          <a:p>
            <a:pPr lvl="0"/>
            <a:endParaRPr lang="en-GB" sz="1800" dirty="0">
              <a:solidFill>
                <a:prstClr val="black"/>
              </a:solidFill>
            </a:endParaRPr>
          </a:p>
          <a:p>
            <a:pPr marL="257175" lvl="0" indent="-257175">
              <a:buFont typeface="Arial" panose="020B0604020202020204" pitchFamily="34" charset="0"/>
              <a:buChar char="•"/>
            </a:pPr>
            <a:r>
              <a:rPr lang="en-GB" sz="1800" dirty="0">
                <a:solidFill>
                  <a:prstClr val="black"/>
                </a:solidFill>
              </a:rPr>
              <a:t>It is their responsibility to ensure they log their attendance</a:t>
            </a:r>
          </a:p>
          <a:p>
            <a:pPr lvl="0"/>
            <a:endParaRPr lang="en-GB" sz="1500" dirty="0">
              <a:solidFill>
                <a:prstClr val="black"/>
              </a:solidFill>
            </a:endParaRPr>
          </a:p>
          <a:p>
            <a:pPr lvl="0"/>
            <a:r>
              <a:rPr lang="en-GB" sz="2800" b="1" dirty="0"/>
              <a:t>Any justified absence must be reported formally to the Attendance Team email to be recorded </a:t>
            </a:r>
            <a:endParaRPr lang="en-GB" sz="1500" dirty="0">
              <a:solidFill>
                <a:prstClr val="black"/>
              </a:solidFill>
            </a:endParaRPr>
          </a:p>
          <a:p>
            <a:pPr marL="257175" lvl="0" indent="-257175">
              <a:buFont typeface="Arial" panose="020B0604020202020204" pitchFamily="34" charset="0"/>
              <a:buChar char="•"/>
            </a:pPr>
            <a:endParaRPr lang="en-GB" dirty="0"/>
          </a:p>
        </p:txBody>
      </p:sp>
      <p:sp>
        <p:nvSpPr>
          <p:cNvPr id="3" name="Title 2"/>
          <p:cNvSpPr>
            <a:spLocks noGrp="1"/>
          </p:cNvSpPr>
          <p:nvPr>
            <p:ph type="title"/>
          </p:nvPr>
        </p:nvSpPr>
        <p:spPr>
          <a:xfrm>
            <a:off x="773548" y="795407"/>
            <a:ext cx="11208902" cy="994299"/>
          </a:xfrm>
        </p:spPr>
        <p:txBody>
          <a:bodyPr>
            <a:normAutofit fontScale="90000"/>
          </a:bodyPr>
          <a:lstStyle/>
          <a:p>
            <a:r>
              <a:rPr lang="en-GB" dirty="0"/>
              <a:t>Attendance is important and MANDATORY</a:t>
            </a:r>
            <a:r>
              <a:rPr lang="en-GB" dirty="0">
                <a:solidFill>
                  <a:prstClr val="black"/>
                </a:solidFill>
              </a:rPr>
              <a:t>!</a:t>
            </a:r>
            <a:endParaRPr lang="en-GB" dirty="0"/>
          </a:p>
        </p:txBody>
      </p:sp>
    </p:spTree>
    <p:extLst>
      <p:ext uri="{BB962C8B-B14F-4D97-AF65-F5344CB8AC3E}">
        <p14:creationId xmlns:p14="http://schemas.microsoft.com/office/powerpoint/2010/main" val="246068079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E55913AE-8105-CF46-83D6-A16D2D6D612C}"/>
              </a:ext>
            </a:extLst>
          </p:cNvPr>
          <p:cNvPicPr>
            <a:picLocks noChangeAspect="1"/>
          </p:cNvPicPr>
          <p:nvPr/>
        </p:nvPicPr>
        <p:blipFill rotWithShape="1">
          <a:blip r:embed="rId2"/>
          <a:srcRect b="1757"/>
          <a:stretch/>
        </p:blipFill>
        <p:spPr>
          <a:xfrm>
            <a:off x="1066800" y="2034856"/>
            <a:ext cx="4020219" cy="4520613"/>
          </a:xfrm>
          <a:prstGeom prst="rect">
            <a:avLst/>
          </a:prstGeom>
        </p:spPr>
      </p:pic>
      <p:sp>
        <p:nvSpPr>
          <p:cNvPr id="3" name="Title 2">
            <a:extLst>
              <a:ext uri="{FF2B5EF4-FFF2-40B4-BE49-F238E27FC236}">
                <a16:creationId xmlns:a16="http://schemas.microsoft.com/office/drawing/2014/main" id="{7868EB66-601B-6C47-B416-5AE019F42BFB}"/>
              </a:ext>
            </a:extLst>
          </p:cNvPr>
          <p:cNvSpPr>
            <a:spLocks noGrp="1"/>
          </p:cNvSpPr>
          <p:nvPr>
            <p:ph type="title"/>
          </p:nvPr>
        </p:nvSpPr>
        <p:spPr>
          <a:xfrm>
            <a:off x="610752" y="674661"/>
            <a:ext cx="5624948" cy="982593"/>
          </a:xfrm>
        </p:spPr>
        <p:txBody>
          <a:bodyPr>
            <a:normAutofit fontScale="90000"/>
          </a:bodyPr>
          <a:lstStyle/>
          <a:p>
            <a:r>
              <a:rPr lang="en-US" dirty="0"/>
              <a:t>Recruitment Journey</a:t>
            </a:r>
          </a:p>
        </p:txBody>
      </p:sp>
      <p:pic>
        <p:nvPicPr>
          <p:cNvPr id="12" name="Picture 11" descr="Diagram&#10;&#10;Description automatically generated">
            <a:extLst>
              <a:ext uri="{FF2B5EF4-FFF2-40B4-BE49-F238E27FC236}">
                <a16:creationId xmlns:a16="http://schemas.microsoft.com/office/drawing/2014/main" id="{DB7552D8-DE4C-7C45-BE68-4B981D2934F3}"/>
              </a:ext>
            </a:extLst>
          </p:cNvPr>
          <p:cNvPicPr>
            <a:picLocks noChangeAspect="1"/>
          </p:cNvPicPr>
          <p:nvPr/>
        </p:nvPicPr>
        <p:blipFill rotWithShape="1">
          <a:blip r:embed="rId3"/>
          <a:srcRect t="2836" r="4124" b="3227"/>
          <a:stretch/>
        </p:blipFill>
        <p:spPr>
          <a:xfrm>
            <a:off x="5759053" y="184150"/>
            <a:ext cx="6286897" cy="6489700"/>
          </a:xfrm>
          <a:prstGeom prst="rect">
            <a:avLst/>
          </a:prstGeom>
        </p:spPr>
      </p:pic>
    </p:spTree>
    <p:extLst>
      <p:ext uri="{BB962C8B-B14F-4D97-AF65-F5344CB8AC3E}">
        <p14:creationId xmlns:p14="http://schemas.microsoft.com/office/powerpoint/2010/main" val="253667752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773548" y="1605297"/>
            <a:ext cx="5104738" cy="3566160"/>
          </a:xfrm>
        </p:spPr>
        <p:txBody>
          <a:bodyPr/>
          <a:lstStyle/>
          <a:p>
            <a:r>
              <a:rPr lang="en-GB" sz="1800" dirty="0"/>
              <a:t>Apprentices</a:t>
            </a:r>
            <a:r>
              <a:rPr lang="en-GB" dirty="0"/>
              <a:t> </a:t>
            </a:r>
            <a:r>
              <a:rPr lang="en-GB" sz="1800" dirty="0"/>
              <a:t>advised </a:t>
            </a:r>
            <a:r>
              <a:rPr lang="en-GB" sz="1800" b="1" dirty="0"/>
              <a:t>not to wait </a:t>
            </a:r>
            <a:r>
              <a:rPr lang="en-GB" sz="1800" dirty="0"/>
              <a:t>to be asked if they need support and are encouraged </a:t>
            </a:r>
            <a:r>
              <a:rPr lang="en-GB" sz="1800" b="1" dirty="0"/>
              <a:t>not to be afraid </a:t>
            </a:r>
            <a:r>
              <a:rPr lang="en-GB" sz="1800" dirty="0"/>
              <a:t>to ask for support</a:t>
            </a:r>
          </a:p>
          <a:p>
            <a:endParaRPr lang="en-GB" sz="1800" dirty="0"/>
          </a:p>
          <a:p>
            <a:r>
              <a:rPr lang="en-GB" sz="1800" dirty="0"/>
              <a:t>Support is available via:</a:t>
            </a:r>
          </a:p>
          <a:p>
            <a:endParaRPr lang="en-GB" sz="1800" dirty="0"/>
          </a:p>
          <a:p>
            <a:r>
              <a:rPr lang="en-GB" sz="1800" dirty="0"/>
              <a:t>The Perry Library</a:t>
            </a:r>
          </a:p>
          <a:p>
            <a:endParaRPr lang="en-GB" sz="1800" dirty="0"/>
          </a:p>
          <a:p>
            <a:r>
              <a:rPr lang="en-GB" sz="1800" dirty="0"/>
              <a:t>The Well Being Team</a:t>
            </a:r>
          </a:p>
          <a:p>
            <a:endParaRPr lang="en-GB" sz="1800" dirty="0"/>
          </a:p>
          <a:p>
            <a:r>
              <a:rPr lang="en-GB" sz="1800" dirty="0"/>
              <a:t>Student Life Centre</a:t>
            </a:r>
          </a:p>
          <a:p>
            <a:endParaRPr lang="en-GB" dirty="0"/>
          </a:p>
          <a:p>
            <a:endParaRPr lang="en-GB" dirty="0"/>
          </a:p>
          <a:p>
            <a:endParaRPr lang="en-GB" dirty="0"/>
          </a:p>
        </p:txBody>
      </p:sp>
      <p:sp>
        <p:nvSpPr>
          <p:cNvPr id="5" name="Rectangle 4"/>
          <p:cNvSpPr/>
          <p:nvPr/>
        </p:nvSpPr>
        <p:spPr>
          <a:xfrm>
            <a:off x="6297717" y="1608217"/>
            <a:ext cx="4572000" cy="2862322"/>
          </a:xfrm>
          <a:prstGeom prst="rect">
            <a:avLst/>
          </a:prstGeom>
        </p:spPr>
        <p:txBody>
          <a:bodyPr>
            <a:spAutoFit/>
          </a:bodyPr>
          <a:lstStyle/>
          <a:p>
            <a:r>
              <a:rPr lang="en-GB" b="1" dirty="0"/>
              <a:t>DDS - Dyslexia &amp; Disability Support</a:t>
            </a:r>
          </a:p>
          <a:p>
            <a:endParaRPr lang="en-GB" b="1" dirty="0"/>
          </a:p>
          <a:p>
            <a:r>
              <a:rPr lang="en-GB" dirty="0"/>
              <a:t>Disability &amp; Dyslexia Support (DDS) is a dedicated service for students who have a disability, mental health condition, medical condition or specific learning difficulties (including dyslexia).</a:t>
            </a:r>
          </a:p>
          <a:p>
            <a:endParaRPr lang="en-GB" dirty="0"/>
          </a:p>
          <a:p>
            <a:r>
              <a:rPr lang="en-GB" dirty="0"/>
              <a:t>Email: </a:t>
            </a:r>
            <a:r>
              <a:rPr lang="en-GB" dirty="0">
                <a:hlinkClick r:id="rId2"/>
              </a:rPr>
              <a:t>disability@lsbu.ac.uk</a:t>
            </a:r>
            <a:r>
              <a:rPr lang="en-GB" dirty="0"/>
              <a:t> </a:t>
            </a:r>
          </a:p>
          <a:p>
            <a:r>
              <a:rPr lang="en-GB" dirty="0"/>
              <a:t>Phone: 0207 815 6454</a:t>
            </a:r>
          </a:p>
        </p:txBody>
      </p:sp>
      <p:sp>
        <p:nvSpPr>
          <p:cNvPr id="8" name="Title 7">
            <a:extLst>
              <a:ext uri="{FF2B5EF4-FFF2-40B4-BE49-F238E27FC236}">
                <a16:creationId xmlns:a16="http://schemas.microsoft.com/office/drawing/2014/main" id="{F8AF9CDD-7E39-674D-96D2-214F9C901415}"/>
              </a:ext>
            </a:extLst>
          </p:cNvPr>
          <p:cNvSpPr>
            <a:spLocks noGrp="1"/>
          </p:cNvSpPr>
          <p:nvPr>
            <p:ph type="title"/>
          </p:nvPr>
        </p:nvSpPr>
        <p:spPr/>
        <p:txBody>
          <a:bodyPr/>
          <a:lstStyle/>
          <a:p>
            <a:r>
              <a:rPr lang="en-US" dirty="0"/>
              <a:t>Support</a:t>
            </a:r>
          </a:p>
        </p:txBody>
      </p:sp>
    </p:spTree>
    <p:extLst>
      <p:ext uri="{BB962C8B-B14F-4D97-AF65-F5344CB8AC3E}">
        <p14:creationId xmlns:p14="http://schemas.microsoft.com/office/powerpoint/2010/main" val="367604421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73548" y="1503200"/>
            <a:ext cx="10515600" cy="3140364"/>
          </a:xfrm>
        </p:spPr>
        <p:txBody>
          <a:bodyPr>
            <a:normAutofit fontScale="85000" lnSpcReduction="20000"/>
          </a:bodyPr>
          <a:lstStyle/>
          <a:p>
            <a:r>
              <a:rPr lang="en-GB" sz="1400" dirty="0"/>
              <a:t>We provide a supportive and empathetic space to discuss difficulties and advise on what might help apprentices feel better, working together to create a support plan.</a:t>
            </a:r>
          </a:p>
          <a:p>
            <a:endParaRPr lang="en-GB" sz="1400" dirty="0"/>
          </a:p>
          <a:p>
            <a:r>
              <a:rPr lang="en-GB" sz="1400" dirty="0"/>
              <a:t>Who do we support?</a:t>
            </a:r>
          </a:p>
          <a:p>
            <a:pPr marL="342900" indent="-342900">
              <a:buFont typeface="Arial" panose="020B0604020202020204" pitchFamily="34" charset="0"/>
              <a:buChar char="•"/>
            </a:pPr>
            <a:r>
              <a:rPr lang="en-GB" sz="1400" dirty="0"/>
              <a:t>Existing mental health conditions (such as anxiety, depression, personality disorders and bipolar disorder)</a:t>
            </a:r>
          </a:p>
          <a:p>
            <a:pPr marL="342900" indent="-342900">
              <a:buFont typeface="Arial" panose="020B0604020202020204" pitchFamily="34" charset="0"/>
              <a:buChar char="•"/>
            </a:pPr>
            <a:r>
              <a:rPr lang="en-GB" sz="1400" dirty="0"/>
              <a:t>Stress and worry</a:t>
            </a:r>
          </a:p>
          <a:p>
            <a:pPr marL="342900" indent="-342900">
              <a:buFont typeface="Arial" panose="020B0604020202020204" pitchFamily="34" charset="0"/>
              <a:buChar char="•"/>
            </a:pPr>
            <a:r>
              <a:rPr lang="en-GB" sz="1400" dirty="0"/>
              <a:t>Life stressors</a:t>
            </a:r>
          </a:p>
          <a:p>
            <a:pPr marL="342900" indent="-342900">
              <a:buFont typeface="Arial" panose="020B0604020202020204" pitchFamily="34" charset="0"/>
              <a:buChar char="•"/>
            </a:pPr>
            <a:r>
              <a:rPr lang="en-GB" sz="1400" dirty="0"/>
              <a:t>Relationship difficulties (including difficulties with your friends, family, partner or children)</a:t>
            </a:r>
          </a:p>
          <a:p>
            <a:pPr marL="342900" indent="-342900">
              <a:buFont typeface="Arial" panose="020B0604020202020204" pitchFamily="34" charset="0"/>
              <a:buChar char="•"/>
            </a:pPr>
            <a:r>
              <a:rPr lang="en-GB" sz="1400" dirty="0"/>
              <a:t>Unhappiness, low mood and loneliness</a:t>
            </a:r>
          </a:p>
          <a:p>
            <a:pPr marL="342900" indent="-342900">
              <a:buFont typeface="Arial" panose="020B0604020202020204" pitchFamily="34" charset="0"/>
              <a:buChar char="•"/>
            </a:pPr>
            <a:r>
              <a:rPr lang="en-GB" sz="1400" dirty="0"/>
              <a:t>Bereavement</a:t>
            </a:r>
          </a:p>
          <a:p>
            <a:pPr marL="342900" indent="-342900">
              <a:buFont typeface="Arial" panose="020B0604020202020204" pitchFamily="34" charset="0"/>
              <a:buChar char="•"/>
            </a:pPr>
            <a:r>
              <a:rPr lang="en-GB" sz="1400" dirty="0"/>
              <a:t>Students who have been a victim of crime</a:t>
            </a:r>
          </a:p>
          <a:p>
            <a:pPr marL="342900" indent="-342900">
              <a:buFont typeface="Arial" panose="020B0604020202020204" pitchFamily="34" charset="0"/>
              <a:buChar char="•"/>
            </a:pPr>
            <a:endParaRPr lang="en-GB" sz="1400" dirty="0"/>
          </a:p>
          <a:p>
            <a:r>
              <a:rPr lang="en-GB" sz="1400" dirty="0"/>
              <a:t>Support might include:</a:t>
            </a:r>
          </a:p>
          <a:p>
            <a:pPr marL="285750" indent="-285750">
              <a:buFont typeface="Arial" panose="020B0604020202020204" pitchFamily="34" charset="0"/>
              <a:buChar char="•"/>
            </a:pPr>
            <a:r>
              <a:rPr lang="en-GB" sz="1400" dirty="0"/>
              <a:t>Confidential and collaborative discussion with a Mental Health &amp; Wellbeing Advisor</a:t>
            </a:r>
          </a:p>
          <a:p>
            <a:pPr marL="285750" indent="-285750">
              <a:buFont typeface="Arial" panose="020B0604020202020204" pitchFamily="34" charset="0"/>
              <a:buChar char="•"/>
            </a:pPr>
            <a:r>
              <a:rPr lang="en-GB" sz="1400" dirty="0"/>
              <a:t>Developing a support plan with next steps</a:t>
            </a:r>
          </a:p>
          <a:p>
            <a:pPr marL="285750" indent="-285750">
              <a:buFont typeface="Arial" panose="020B0604020202020204" pitchFamily="34" charset="0"/>
              <a:buChar char="•"/>
            </a:pPr>
            <a:r>
              <a:rPr lang="en-GB" sz="1400" dirty="0"/>
              <a:t>Self-help resources</a:t>
            </a:r>
          </a:p>
          <a:p>
            <a:pPr marL="285750" indent="-285750">
              <a:buFont typeface="Arial" panose="020B0604020202020204" pitchFamily="34" charset="0"/>
              <a:buChar char="•"/>
            </a:pPr>
            <a:r>
              <a:rPr lang="en-GB" sz="1400" dirty="0"/>
              <a:t>Referral to our counselling service, including online platform </a:t>
            </a:r>
            <a:r>
              <a:rPr lang="en-GB" sz="1400" dirty="0" err="1"/>
              <a:t>SilverCloud</a:t>
            </a:r>
            <a:endParaRPr lang="en-GB" sz="1400" dirty="0"/>
          </a:p>
          <a:p>
            <a:pPr marL="285750" indent="-285750">
              <a:buFont typeface="Arial" panose="020B0604020202020204" pitchFamily="34" charset="0"/>
              <a:buChar char="•"/>
            </a:pPr>
            <a:r>
              <a:rPr lang="en-GB" sz="1400" dirty="0"/>
              <a:t>Liaison with other university staff and referrals to other teams</a:t>
            </a:r>
          </a:p>
          <a:p>
            <a:pPr marL="285750" indent="-285750">
              <a:buFont typeface="Arial" panose="020B0604020202020204" pitchFamily="34" charset="0"/>
              <a:buChar char="•"/>
            </a:pPr>
            <a:r>
              <a:rPr lang="en-GB" sz="1400" dirty="0"/>
              <a:t>Liaison with external support, such as GP or NHS mental health team</a:t>
            </a:r>
          </a:p>
          <a:p>
            <a:pPr marL="285750" indent="-285750">
              <a:buFont typeface="Arial" panose="020B0604020202020204" pitchFamily="34" charset="0"/>
              <a:buChar char="•"/>
            </a:pPr>
            <a:r>
              <a:rPr lang="en-GB" sz="1400" dirty="0"/>
              <a:t>Signposting to relevant external agencies</a:t>
            </a:r>
          </a:p>
          <a:p>
            <a:pPr marL="285750" indent="-285750">
              <a:buFont typeface="Arial" panose="020B0604020202020204" pitchFamily="34" charset="0"/>
              <a:buChar char="•"/>
            </a:pPr>
            <a:endParaRPr lang="en-GB" sz="1400" dirty="0"/>
          </a:p>
          <a:p>
            <a:r>
              <a:rPr lang="en-GB" sz="1400" dirty="0"/>
              <a:t>Apprentices can book in person at the Student Life Centre, phone 020 7815 6454 or email </a:t>
            </a:r>
            <a:r>
              <a:rPr lang="en-GB" sz="1400" dirty="0">
                <a:hlinkClick r:id="rId2"/>
              </a:rPr>
              <a:t>studentwellbeing@lsbu.ac.uk</a:t>
            </a:r>
            <a:r>
              <a:rPr lang="en-GB" sz="1400" dirty="0"/>
              <a:t> </a:t>
            </a:r>
          </a:p>
          <a:p>
            <a:endParaRPr lang="en-GB" sz="1400" dirty="0"/>
          </a:p>
        </p:txBody>
      </p:sp>
      <p:sp>
        <p:nvSpPr>
          <p:cNvPr id="5" name="Title 7">
            <a:extLst>
              <a:ext uri="{FF2B5EF4-FFF2-40B4-BE49-F238E27FC236}">
                <a16:creationId xmlns:a16="http://schemas.microsoft.com/office/drawing/2014/main" id="{E723509B-AAA2-084A-83DF-5E8F22BC3CAF}"/>
              </a:ext>
            </a:extLst>
          </p:cNvPr>
          <p:cNvSpPr txBox="1">
            <a:spLocks/>
          </p:cNvSpPr>
          <p:nvPr/>
        </p:nvSpPr>
        <p:spPr>
          <a:xfrm>
            <a:off x="773548" y="795407"/>
            <a:ext cx="10515600" cy="994299"/>
          </a:xfrm>
          <a:prstGeom prst="rect">
            <a:avLst/>
          </a:prstGeom>
        </p:spPr>
        <p:txBody>
          <a:bodyPr/>
          <a:lstStyle>
            <a:lvl1pPr algn="l" defTabSz="914400" rtl="0" eaLnBrk="1" latinLnBrk="0" hangingPunct="1">
              <a:lnSpc>
                <a:spcPct val="90000"/>
              </a:lnSpc>
              <a:spcBef>
                <a:spcPct val="0"/>
              </a:spcBef>
              <a:buNone/>
              <a:defRPr sz="5000" b="1" kern="1200" baseline="0">
                <a:solidFill>
                  <a:schemeClr val="tx1"/>
                </a:solidFill>
                <a:latin typeface="+mj-lt"/>
                <a:ea typeface="+mj-ea"/>
                <a:cs typeface="+mj-cs"/>
              </a:defRPr>
            </a:lvl1pPr>
          </a:lstStyle>
          <a:p>
            <a:r>
              <a:rPr lang="en-US" dirty="0"/>
              <a:t>Mental Health &amp; Wellbeing</a:t>
            </a:r>
          </a:p>
        </p:txBody>
      </p:sp>
    </p:spTree>
    <p:extLst>
      <p:ext uri="{BB962C8B-B14F-4D97-AF65-F5344CB8AC3E}">
        <p14:creationId xmlns:p14="http://schemas.microsoft.com/office/powerpoint/2010/main" val="266463271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1AFC3B-58C3-4A7D-8C1D-8E4FF6B4A41B}"/>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32191639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BFED21-1FA6-4E4A-9FDD-EB4FFF8D0790}"/>
              </a:ext>
            </a:extLst>
          </p:cNvPr>
          <p:cNvSpPr>
            <a:spLocks noGrp="1"/>
          </p:cNvSpPr>
          <p:nvPr>
            <p:ph type="title"/>
          </p:nvPr>
        </p:nvSpPr>
        <p:spPr>
          <a:xfrm>
            <a:off x="838200" y="365126"/>
            <a:ext cx="10515600" cy="561896"/>
          </a:xfrm>
        </p:spPr>
        <p:txBody>
          <a:bodyPr/>
          <a:lstStyle/>
          <a:p>
            <a:r>
              <a:rPr lang="en-US" dirty="0">
                <a:solidFill>
                  <a:schemeClr val="tx1"/>
                </a:solidFill>
              </a:rPr>
              <a:t>Apprenticeship standards (SBC)</a:t>
            </a:r>
          </a:p>
        </p:txBody>
      </p:sp>
      <p:sp>
        <p:nvSpPr>
          <p:cNvPr id="3" name="Text Placeholder 2">
            <a:extLst>
              <a:ext uri="{FF2B5EF4-FFF2-40B4-BE49-F238E27FC236}">
                <a16:creationId xmlns:a16="http://schemas.microsoft.com/office/drawing/2014/main" id="{D8C7803E-E4C9-4744-8C4E-E15B3920A41B}"/>
              </a:ext>
            </a:extLst>
          </p:cNvPr>
          <p:cNvSpPr>
            <a:spLocks noGrp="1"/>
          </p:cNvSpPr>
          <p:nvPr>
            <p:ph type="body" sz="quarter" idx="10"/>
          </p:nvPr>
        </p:nvSpPr>
        <p:spPr>
          <a:xfrm>
            <a:off x="838200" y="1517210"/>
            <a:ext cx="4818321" cy="4075516"/>
          </a:xfrm>
        </p:spPr>
        <p:txBody>
          <a:bodyPr/>
          <a:lstStyle/>
          <a:p>
            <a:pPr>
              <a:lnSpc>
                <a:spcPct val="100000"/>
              </a:lnSpc>
              <a:spcBef>
                <a:spcPts val="0"/>
              </a:spcBef>
            </a:pPr>
            <a:r>
              <a:rPr lang="en-GB" sz="1200" i="0" u="none" strike="noStrike" dirty="0">
                <a:solidFill>
                  <a:schemeClr val="tx1"/>
                </a:solidFill>
                <a:effectLst/>
                <a:hlinkClick r:id="rId3">
                  <a:extLst>
                    <a:ext uri="{A12FA001-AC4F-418D-AE19-62706E023703}">
                      <ahyp:hlinkClr xmlns:ahyp="http://schemas.microsoft.com/office/drawing/2018/hyperlinkcolor" val="tx"/>
                    </a:ext>
                  </a:extLst>
                </a:hlinkClick>
              </a:rPr>
              <a:t>Level 2 Bricklayer Apprenticeship</a:t>
            </a:r>
            <a:endParaRPr lang="en-GB" sz="1200" i="0" u="none" strike="noStrike" dirty="0">
              <a:solidFill>
                <a:schemeClr val="tx1"/>
              </a:solidFill>
              <a:effectLst/>
            </a:endParaRPr>
          </a:p>
          <a:p>
            <a:pPr>
              <a:lnSpc>
                <a:spcPct val="100000"/>
              </a:lnSpc>
              <a:spcBef>
                <a:spcPts val="0"/>
              </a:spcBef>
            </a:pPr>
            <a:r>
              <a:rPr lang="en-GB" sz="1200" i="0" u="none" strike="noStrike" dirty="0">
                <a:solidFill>
                  <a:schemeClr val="tx1"/>
                </a:solidFill>
                <a:effectLst/>
                <a:hlinkClick r:id="rId4">
                  <a:extLst>
                    <a:ext uri="{A12FA001-AC4F-418D-AE19-62706E023703}">
                      <ahyp:hlinkClr xmlns:ahyp="http://schemas.microsoft.com/office/drawing/2018/hyperlinkcolor" val="tx"/>
                    </a:ext>
                  </a:extLst>
                </a:hlinkClick>
              </a:rPr>
              <a:t>Level 2 Commis Chef Apprenticeship</a:t>
            </a:r>
            <a:endParaRPr lang="en-GB" sz="1200" i="0" u="none" strike="noStrike" dirty="0">
              <a:solidFill>
                <a:schemeClr val="tx1"/>
              </a:solidFill>
              <a:effectLst/>
            </a:endParaRPr>
          </a:p>
          <a:p>
            <a:pPr>
              <a:lnSpc>
                <a:spcPct val="100000"/>
              </a:lnSpc>
              <a:spcBef>
                <a:spcPts val="0"/>
              </a:spcBef>
            </a:pPr>
            <a:r>
              <a:rPr lang="en-GB" sz="1200" i="0" u="none" strike="noStrike" dirty="0">
                <a:solidFill>
                  <a:schemeClr val="tx1"/>
                </a:solidFill>
                <a:effectLst/>
                <a:hlinkClick r:id="rId5">
                  <a:extLst>
                    <a:ext uri="{A12FA001-AC4F-418D-AE19-62706E023703}">
                      <ahyp:hlinkClr xmlns:ahyp="http://schemas.microsoft.com/office/drawing/2018/hyperlinkcolor" val="tx"/>
                    </a:ext>
                  </a:extLst>
                </a:hlinkClick>
              </a:rPr>
              <a:t>Level 2 Hospitality Team Member Apprenticeship</a:t>
            </a:r>
            <a:endParaRPr lang="en-GB" sz="1200" i="0" u="none" strike="noStrike" dirty="0">
              <a:solidFill>
                <a:schemeClr val="tx1"/>
              </a:solidFill>
              <a:effectLst/>
            </a:endParaRPr>
          </a:p>
          <a:p>
            <a:pPr>
              <a:lnSpc>
                <a:spcPct val="100000"/>
              </a:lnSpc>
              <a:spcBef>
                <a:spcPts val="0"/>
              </a:spcBef>
            </a:pPr>
            <a:r>
              <a:rPr lang="en-GB" sz="1200" i="0" u="none" strike="noStrike" dirty="0">
                <a:solidFill>
                  <a:schemeClr val="tx1"/>
                </a:solidFill>
                <a:effectLst/>
                <a:hlinkClick r:id="rId6">
                  <a:extLst>
                    <a:ext uri="{A12FA001-AC4F-418D-AE19-62706E023703}">
                      <ahyp:hlinkClr xmlns:ahyp="http://schemas.microsoft.com/office/drawing/2018/hyperlinkcolor" val="tx"/>
                    </a:ext>
                  </a:extLst>
                </a:hlinkClick>
              </a:rPr>
              <a:t>Level 2 Production Chef Apprenticeship</a:t>
            </a:r>
            <a:endParaRPr lang="en-GB" sz="1200" i="0" u="none" strike="noStrike" dirty="0">
              <a:solidFill>
                <a:schemeClr val="tx1"/>
              </a:solidFill>
              <a:effectLst/>
            </a:endParaRPr>
          </a:p>
          <a:p>
            <a:pPr>
              <a:lnSpc>
                <a:spcPct val="100000"/>
              </a:lnSpc>
              <a:spcBef>
                <a:spcPts val="0"/>
              </a:spcBef>
            </a:pPr>
            <a:r>
              <a:rPr lang="en-GB" sz="1200" i="0" u="none" strike="noStrike" dirty="0">
                <a:solidFill>
                  <a:schemeClr val="tx1"/>
                </a:solidFill>
                <a:effectLst/>
                <a:hlinkClick r:id="rId7">
                  <a:extLst>
                    <a:ext uri="{A12FA001-AC4F-418D-AE19-62706E023703}">
                      <ahyp:hlinkClr xmlns:ahyp="http://schemas.microsoft.com/office/drawing/2018/hyperlinkcolor" val="tx"/>
                    </a:ext>
                  </a:extLst>
                </a:hlinkClick>
              </a:rPr>
              <a:t>Level 3 Business Administration Apprenticeship</a:t>
            </a:r>
            <a:endParaRPr lang="en-GB" sz="1200" i="0" u="none" strike="noStrike" dirty="0">
              <a:solidFill>
                <a:schemeClr val="tx1"/>
              </a:solidFill>
              <a:effectLst/>
            </a:endParaRPr>
          </a:p>
          <a:p>
            <a:pPr>
              <a:lnSpc>
                <a:spcPct val="100000"/>
              </a:lnSpc>
              <a:spcBef>
                <a:spcPts val="0"/>
              </a:spcBef>
            </a:pPr>
            <a:r>
              <a:rPr lang="en-GB" sz="1200" i="0" u="none" strike="noStrike" dirty="0">
                <a:solidFill>
                  <a:schemeClr val="tx1"/>
                </a:solidFill>
                <a:effectLst/>
                <a:hlinkClick r:id="rId8">
                  <a:extLst>
                    <a:ext uri="{A12FA001-AC4F-418D-AE19-62706E023703}">
                      <ahyp:hlinkClr xmlns:ahyp="http://schemas.microsoft.com/office/drawing/2018/hyperlinkcolor" val="tx"/>
                    </a:ext>
                  </a:extLst>
                </a:hlinkClick>
              </a:rPr>
              <a:t>Level 3 Chef De </a:t>
            </a:r>
            <a:r>
              <a:rPr lang="en-GB" sz="1200" i="0" u="none" strike="noStrike" dirty="0" err="1">
                <a:solidFill>
                  <a:schemeClr val="tx1"/>
                </a:solidFill>
                <a:effectLst/>
                <a:hlinkClick r:id="rId8">
                  <a:extLst>
                    <a:ext uri="{A12FA001-AC4F-418D-AE19-62706E023703}">
                      <ahyp:hlinkClr xmlns:ahyp="http://schemas.microsoft.com/office/drawing/2018/hyperlinkcolor" val="tx"/>
                    </a:ext>
                  </a:extLst>
                </a:hlinkClick>
              </a:rPr>
              <a:t>Partie</a:t>
            </a:r>
            <a:r>
              <a:rPr lang="en-GB" sz="1200" i="0" u="none" strike="noStrike" dirty="0">
                <a:solidFill>
                  <a:schemeClr val="tx1"/>
                </a:solidFill>
                <a:effectLst/>
                <a:hlinkClick r:id="rId8">
                  <a:extLst>
                    <a:ext uri="{A12FA001-AC4F-418D-AE19-62706E023703}">
                      <ahyp:hlinkClr xmlns:ahyp="http://schemas.microsoft.com/office/drawing/2018/hyperlinkcolor" val="tx"/>
                    </a:ext>
                  </a:extLst>
                </a:hlinkClick>
              </a:rPr>
              <a:t> Apprenticeship</a:t>
            </a:r>
            <a:endParaRPr lang="en-GB" sz="1200" i="0" u="none" strike="noStrike" dirty="0">
              <a:solidFill>
                <a:schemeClr val="tx1"/>
              </a:solidFill>
              <a:effectLst/>
            </a:endParaRPr>
          </a:p>
          <a:p>
            <a:pPr>
              <a:lnSpc>
                <a:spcPct val="100000"/>
              </a:lnSpc>
              <a:spcBef>
                <a:spcPts val="0"/>
              </a:spcBef>
            </a:pPr>
            <a:r>
              <a:rPr lang="en-GB" sz="1200" i="0" u="none" strike="noStrike" dirty="0">
                <a:solidFill>
                  <a:schemeClr val="tx1"/>
                </a:solidFill>
                <a:effectLst/>
                <a:hlinkClick r:id="rId9">
                  <a:extLst>
                    <a:ext uri="{A12FA001-AC4F-418D-AE19-62706E023703}">
                      <ahyp:hlinkClr xmlns:ahyp="http://schemas.microsoft.com/office/drawing/2018/hyperlinkcolor" val="tx"/>
                    </a:ext>
                  </a:extLst>
                </a:hlinkClick>
              </a:rPr>
              <a:t>Level 3 Dental Nurse Apprenticeship</a:t>
            </a:r>
            <a:endParaRPr lang="en-GB" sz="1200" i="0" u="none" strike="noStrike" dirty="0">
              <a:solidFill>
                <a:schemeClr val="tx1"/>
              </a:solidFill>
              <a:effectLst/>
            </a:endParaRPr>
          </a:p>
          <a:p>
            <a:pPr>
              <a:lnSpc>
                <a:spcPct val="100000"/>
              </a:lnSpc>
              <a:spcBef>
                <a:spcPts val="0"/>
              </a:spcBef>
            </a:pPr>
            <a:r>
              <a:rPr lang="en-GB" sz="1200" i="0" u="none" strike="noStrike" dirty="0">
                <a:solidFill>
                  <a:schemeClr val="tx1"/>
                </a:solidFill>
                <a:effectLst/>
                <a:hlinkClick r:id="rId10">
                  <a:extLst>
                    <a:ext uri="{A12FA001-AC4F-418D-AE19-62706E023703}">
                      <ahyp:hlinkClr xmlns:ahyp="http://schemas.microsoft.com/office/drawing/2018/hyperlinkcolor" val="tx"/>
                    </a:ext>
                  </a:extLst>
                </a:hlinkClick>
              </a:rPr>
              <a:t>Level 3 Early Years Educator Apprenticeship</a:t>
            </a:r>
            <a:endParaRPr lang="en-GB" sz="1200" i="0" u="none" strike="noStrike" dirty="0">
              <a:solidFill>
                <a:schemeClr val="tx1"/>
              </a:solidFill>
              <a:effectLst/>
            </a:endParaRPr>
          </a:p>
          <a:p>
            <a:pPr>
              <a:lnSpc>
                <a:spcPct val="100000"/>
              </a:lnSpc>
              <a:spcBef>
                <a:spcPts val="0"/>
              </a:spcBef>
            </a:pPr>
            <a:r>
              <a:rPr lang="en-GB" sz="1200" i="0" u="none" strike="noStrike" dirty="0">
                <a:solidFill>
                  <a:schemeClr val="tx1"/>
                </a:solidFill>
                <a:effectLst/>
                <a:hlinkClick r:id="rId11">
                  <a:extLst>
                    <a:ext uri="{A12FA001-AC4F-418D-AE19-62706E023703}">
                      <ahyp:hlinkClr xmlns:ahyp="http://schemas.microsoft.com/office/drawing/2018/hyperlinkcolor" val="tx"/>
                    </a:ext>
                  </a:extLst>
                </a:hlinkClick>
              </a:rPr>
              <a:t>Level 3 Electrician Apprenticeship</a:t>
            </a:r>
            <a:endParaRPr lang="en-GB" sz="1200" i="0" u="none" strike="noStrike" dirty="0">
              <a:solidFill>
                <a:schemeClr val="tx1"/>
              </a:solidFill>
              <a:effectLst/>
            </a:endParaRPr>
          </a:p>
          <a:p>
            <a:pPr>
              <a:lnSpc>
                <a:spcPct val="100000"/>
              </a:lnSpc>
              <a:spcBef>
                <a:spcPts val="0"/>
              </a:spcBef>
            </a:pPr>
            <a:r>
              <a:rPr lang="en-GB" sz="1200" i="0" u="none" strike="noStrike" dirty="0">
                <a:solidFill>
                  <a:schemeClr val="tx1"/>
                </a:solidFill>
                <a:effectLst/>
                <a:hlinkClick r:id="rId12">
                  <a:extLst>
                    <a:ext uri="{A12FA001-AC4F-418D-AE19-62706E023703}">
                      <ahyp:hlinkClr xmlns:ahyp="http://schemas.microsoft.com/office/drawing/2018/hyperlinkcolor" val="tx"/>
                    </a:ext>
                  </a:extLst>
                </a:hlinkClick>
              </a:rPr>
              <a:t>Level 3 Team Leader/Supervisor Apprenticeship</a:t>
            </a:r>
            <a:endParaRPr lang="en-GB" sz="1200" i="0" u="none" strike="noStrike" dirty="0">
              <a:solidFill>
                <a:schemeClr val="tx1"/>
              </a:solidFill>
              <a:effectLst/>
            </a:endParaRPr>
          </a:p>
          <a:p>
            <a:pPr>
              <a:lnSpc>
                <a:spcPct val="100000"/>
              </a:lnSpc>
              <a:spcBef>
                <a:spcPts val="0"/>
              </a:spcBef>
            </a:pPr>
            <a:endParaRPr lang="en-GB" sz="1200" dirty="0">
              <a:solidFill>
                <a:schemeClr val="tx1"/>
              </a:solidFill>
            </a:endParaRPr>
          </a:p>
          <a:p>
            <a:pPr marL="0" indent="0">
              <a:lnSpc>
                <a:spcPct val="100000"/>
              </a:lnSpc>
              <a:spcBef>
                <a:spcPts val="0"/>
              </a:spcBef>
              <a:buNone/>
            </a:pPr>
            <a:r>
              <a:rPr lang="en-GB" sz="1200" i="0" u="none" strike="noStrike" dirty="0">
                <a:solidFill>
                  <a:schemeClr val="tx1"/>
                </a:solidFill>
                <a:effectLst/>
                <a:hlinkClick r:id="rId13">
                  <a:extLst>
                    <a:ext uri="{A12FA001-AC4F-418D-AE19-62706E023703}">
                      <ahyp:hlinkClr xmlns:ahyp="http://schemas.microsoft.com/office/drawing/2018/hyperlinkcolor" val="tx"/>
                    </a:ext>
                  </a:extLst>
                </a:hlinkClick>
              </a:rPr>
              <a:t>Septe</a:t>
            </a:r>
            <a:r>
              <a:rPr lang="en-GB" sz="1200" dirty="0">
                <a:solidFill>
                  <a:schemeClr val="tx1"/>
                </a:solidFill>
                <a:hlinkClick r:id="rId13">
                  <a:extLst>
                    <a:ext uri="{A12FA001-AC4F-418D-AE19-62706E023703}">
                      <ahyp:hlinkClr xmlns:ahyp="http://schemas.microsoft.com/office/drawing/2018/hyperlinkcolor" val="tx"/>
                    </a:ext>
                  </a:extLst>
                </a:hlinkClick>
              </a:rPr>
              <a:t>mber 2022 </a:t>
            </a:r>
            <a:endParaRPr lang="en-GB" sz="1200" i="0" u="none" strike="noStrike" dirty="0">
              <a:solidFill>
                <a:schemeClr val="tx1"/>
              </a:solidFill>
              <a:effectLst/>
              <a:hlinkClick r:id="rId13">
                <a:extLst>
                  <a:ext uri="{A12FA001-AC4F-418D-AE19-62706E023703}">
                    <ahyp:hlinkClr xmlns:ahyp="http://schemas.microsoft.com/office/drawing/2018/hyperlinkcolor" val="tx"/>
                  </a:ext>
                </a:extLst>
              </a:hlinkClick>
            </a:endParaRPr>
          </a:p>
          <a:p>
            <a:pPr>
              <a:lnSpc>
                <a:spcPct val="100000"/>
              </a:lnSpc>
              <a:spcBef>
                <a:spcPts val="0"/>
              </a:spcBef>
            </a:pPr>
            <a:endParaRPr lang="en-GB" sz="1200" dirty="0">
              <a:solidFill>
                <a:schemeClr val="tx1"/>
              </a:solidFill>
              <a:hlinkClick r:id="rId13">
                <a:extLst>
                  <a:ext uri="{A12FA001-AC4F-418D-AE19-62706E023703}">
                    <ahyp:hlinkClr xmlns:ahyp="http://schemas.microsoft.com/office/drawing/2018/hyperlinkcolor" val="tx"/>
                  </a:ext>
                </a:extLst>
              </a:hlinkClick>
            </a:endParaRPr>
          </a:p>
          <a:p>
            <a:pPr>
              <a:lnSpc>
                <a:spcPct val="100000"/>
              </a:lnSpc>
              <a:spcBef>
                <a:spcPts val="0"/>
              </a:spcBef>
            </a:pPr>
            <a:r>
              <a:rPr lang="en-GB" sz="1200" i="0" u="none" strike="noStrike" dirty="0">
                <a:solidFill>
                  <a:schemeClr val="tx1"/>
                </a:solidFill>
                <a:effectLst/>
                <a:hlinkClick r:id="rId13">
                  <a:extLst>
                    <a:ext uri="{A12FA001-AC4F-418D-AE19-62706E023703}">
                      <ahyp:hlinkClr xmlns:ahyp="http://schemas.microsoft.com/office/drawing/2018/hyperlinkcolor" val="tx"/>
                    </a:ext>
                  </a:extLst>
                </a:hlinkClick>
              </a:rPr>
              <a:t>Level 3 Civil Engineering Technician Apprenticeship</a:t>
            </a:r>
            <a:endParaRPr lang="en-GB" sz="1200" dirty="0">
              <a:solidFill>
                <a:schemeClr val="tx1"/>
              </a:solidFill>
            </a:endParaRPr>
          </a:p>
          <a:p>
            <a:pPr>
              <a:lnSpc>
                <a:spcPct val="100000"/>
              </a:lnSpc>
              <a:spcBef>
                <a:spcPts val="0"/>
              </a:spcBef>
            </a:pPr>
            <a:r>
              <a:rPr lang="en-GB" sz="1200" i="0" u="none" strike="noStrike" dirty="0">
                <a:solidFill>
                  <a:schemeClr val="tx1"/>
                </a:solidFill>
                <a:effectLst/>
                <a:hlinkClick r:id="rId14">
                  <a:extLst>
                    <a:ext uri="{A12FA001-AC4F-418D-AE19-62706E023703}">
                      <ahyp:hlinkClr xmlns:ahyp="http://schemas.microsoft.com/office/drawing/2018/hyperlinkcolor" val="tx"/>
                    </a:ext>
                  </a:extLst>
                </a:hlinkClick>
              </a:rPr>
              <a:t>Level 3 Surveying Technician Apprenticeship</a:t>
            </a:r>
            <a:r>
              <a:rPr lang="en-GB" sz="1200" i="0" u="none" strike="noStrike" dirty="0">
                <a:solidFill>
                  <a:schemeClr val="tx1"/>
                </a:solidFill>
                <a:effectLst/>
              </a:rPr>
              <a:t> </a:t>
            </a:r>
          </a:p>
          <a:p>
            <a:pPr>
              <a:lnSpc>
                <a:spcPct val="100000"/>
              </a:lnSpc>
              <a:spcBef>
                <a:spcPts val="0"/>
              </a:spcBef>
            </a:pPr>
            <a:r>
              <a:rPr lang="en-GB" sz="1200" i="0" u="none" strike="noStrike" dirty="0">
                <a:solidFill>
                  <a:schemeClr val="tx1"/>
                </a:solidFill>
                <a:effectLst/>
                <a:hlinkClick r:id="rId15">
                  <a:extLst>
                    <a:ext uri="{A12FA001-AC4F-418D-AE19-62706E023703}">
                      <ahyp:hlinkClr xmlns:ahyp="http://schemas.microsoft.com/office/drawing/2018/hyperlinkcolor" val="tx"/>
                    </a:ext>
                  </a:extLst>
                </a:hlinkClick>
              </a:rPr>
              <a:t>Level 3 Building Services Design Technician Apprenticeship</a:t>
            </a:r>
            <a:endParaRPr lang="en-GB" sz="1200" i="0" u="none" strike="noStrike" dirty="0">
              <a:solidFill>
                <a:schemeClr val="tx1"/>
              </a:solidFill>
              <a:effectLst/>
            </a:endParaRPr>
          </a:p>
          <a:p>
            <a:pPr>
              <a:lnSpc>
                <a:spcPct val="100000"/>
              </a:lnSpc>
              <a:spcBef>
                <a:spcPts val="0"/>
              </a:spcBef>
            </a:pPr>
            <a:endParaRPr lang="en-GB" sz="1800" i="0" u="none" strike="noStrike" dirty="0">
              <a:effectLst/>
            </a:endParaRPr>
          </a:p>
          <a:p>
            <a:pPr>
              <a:lnSpc>
                <a:spcPct val="100000"/>
              </a:lnSpc>
              <a:spcBef>
                <a:spcPts val="0"/>
              </a:spcBef>
            </a:pPr>
            <a:endParaRPr lang="en-US" sz="1800" dirty="0"/>
          </a:p>
        </p:txBody>
      </p:sp>
      <p:pic>
        <p:nvPicPr>
          <p:cNvPr id="4" name="Picture 3">
            <a:extLst>
              <a:ext uri="{FF2B5EF4-FFF2-40B4-BE49-F238E27FC236}">
                <a16:creationId xmlns:a16="http://schemas.microsoft.com/office/drawing/2014/main" id="{AC67726F-7E5E-4649-BDAE-4519C919DFD2}"/>
              </a:ext>
            </a:extLst>
          </p:cNvPr>
          <p:cNvPicPr>
            <a:picLocks noChangeAspect="1"/>
          </p:cNvPicPr>
          <p:nvPr/>
        </p:nvPicPr>
        <p:blipFill>
          <a:blip r:embed="rId16"/>
          <a:stretch>
            <a:fillRect/>
          </a:stretch>
        </p:blipFill>
        <p:spPr>
          <a:xfrm>
            <a:off x="5253050" y="2073349"/>
            <a:ext cx="6848574" cy="2889176"/>
          </a:xfrm>
          <a:prstGeom prst="rect">
            <a:avLst/>
          </a:prstGeom>
        </p:spPr>
      </p:pic>
    </p:spTree>
    <p:extLst>
      <p:ext uri="{BB962C8B-B14F-4D97-AF65-F5344CB8AC3E}">
        <p14:creationId xmlns:p14="http://schemas.microsoft.com/office/powerpoint/2010/main" val="1679721941"/>
      </p:ext>
    </p:extLst>
  </p:cSld>
  <p:clrMapOvr>
    <a:masterClrMapping/>
  </p:clrMapOvr>
  <p:transition spd="slow" advTm="5000">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EA8206-CCE1-7443-BD40-AAC7DEF47442}"/>
              </a:ext>
            </a:extLst>
          </p:cNvPr>
          <p:cNvSpPr>
            <a:spLocks noGrp="1"/>
          </p:cNvSpPr>
          <p:nvPr>
            <p:ph type="title"/>
          </p:nvPr>
        </p:nvSpPr>
        <p:spPr>
          <a:xfrm>
            <a:off x="423170" y="123433"/>
            <a:ext cx="10515600" cy="994299"/>
          </a:xfrm>
        </p:spPr>
        <p:txBody>
          <a:bodyPr/>
          <a:lstStyle/>
          <a:p>
            <a:r>
              <a:rPr lang="en-US" dirty="0"/>
              <a:t>LSBU Apprenticeship Standards</a:t>
            </a:r>
          </a:p>
        </p:txBody>
      </p:sp>
      <p:graphicFrame>
        <p:nvGraphicFramePr>
          <p:cNvPr id="4" name="Diagram 3">
            <a:extLst>
              <a:ext uri="{FF2B5EF4-FFF2-40B4-BE49-F238E27FC236}">
                <a16:creationId xmlns:a16="http://schemas.microsoft.com/office/drawing/2014/main" id="{C32F0141-9D76-0049-A86E-B931CD84FAC0}"/>
              </a:ext>
            </a:extLst>
          </p:cNvPr>
          <p:cNvGraphicFramePr/>
          <p:nvPr>
            <p:extLst>
              <p:ext uri="{D42A27DB-BD31-4B8C-83A1-F6EECF244321}">
                <p14:modId xmlns:p14="http://schemas.microsoft.com/office/powerpoint/2010/main" val="1905478273"/>
              </p:ext>
            </p:extLst>
          </p:nvPr>
        </p:nvGraphicFramePr>
        <p:xfrm>
          <a:off x="475389" y="1111461"/>
          <a:ext cx="11121887" cy="4939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652F8FE-9AD0-4697-8FAD-364BE678AAD6}"/>
              </a:ext>
            </a:extLst>
          </p:cNvPr>
          <p:cNvSpPr txBox="1"/>
          <p:nvPr/>
        </p:nvSpPr>
        <p:spPr>
          <a:xfrm>
            <a:off x="621707" y="6197276"/>
            <a:ext cx="8735938" cy="369332"/>
          </a:xfrm>
          <a:prstGeom prst="rect">
            <a:avLst/>
          </a:prstGeom>
          <a:noFill/>
        </p:spPr>
        <p:txBody>
          <a:bodyPr wrap="square">
            <a:spAutoFit/>
          </a:bodyPr>
          <a:lstStyle/>
          <a:p>
            <a:r>
              <a:rPr lang="en-GB" dirty="0">
                <a:solidFill>
                  <a:schemeClr val="bg1"/>
                </a:solidFill>
              </a:rPr>
              <a:t>https://www.lsbu.ac.uk/study/apprenticeships/apprenticeship-standards</a:t>
            </a:r>
          </a:p>
        </p:txBody>
      </p:sp>
    </p:spTree>
    <p:extLst>
      <p:ext uri="{BB962C8B-B14F-4D97-AF65-F5344CB8AC3E}">
        <p14:creationId xmlns:p14="http://schemas.microsoft.com/office/powerpoint/2010/main" val="313805800"/>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Diagram 45">
            <a:extLst>
              <a:ext uri="{FF2B5EF4-FFF2-40B4-BE49-F238E27FC236}">
                <a16:creationId xmlns:a16="http://schemas.microsoft.com/office/drawing/2014/main" id="{2785098A-D1F8-244D-A949-0E4DA1A8BC75}"/>
              </a:ext>
            </a:extLst>
          </p:cNvPr>
          <p:cNvGraphicFramePr/>
          <p:nvPr>
            <p:extLst>
              <p:ext uri="{D42A27DB-BD31-4B8C-83A1-F6EECF244321}">
                <p14:modId xmlns:p14="http://schemas.microsoft.com/office/powerpoint/2010/main" val="247923217"/>
              </p:ext>
            </p:extLst>
          </p:nvPr>
        </p:nvGraphicFramePr>
        <p:xfrm>
          <a:off x="2045367" y="651954"/>
          <a:ext cx="7700211" cy="4955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831740"/>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95443"/>
            <a:ext cx="9144000" cy="1693862"/>
          </a:xfrm>
        </p:spPr>
        <p:txBody>
          <a:bodyPr>
            <a:normAutofit fontScale="90000"/>
          </a:bodyPr>
          <a:lstStyle/>
          <a:p>
            <a:r>
              <a:rPr lang="en-GB" sz="6000" dirty="0">
                <a:solidFill>
                  <a:prstClr val="black"/>
                </a:solidFill>
              </a:rPr>
              <a:t>Thank you</a:t>
            </a:r>
            <a:br>
              <a:rPr lang="en-GB" sz="6000" dirty="0">
                <a:solidFill>
                  <a:prstClr val="black"/>
                </a:solidFill>
              </a:rPr>
            </a:br>
            <a:r>
              <a:rPr lang="en-GB" sz="6000" dirty="0">
                <a:solidFill>
                  <a:prstClr val="black"/>
                </a:solidFill>
              </a:rPr>
              <a:t> </a:t>
            </a:r>
            <a:endParaRPr lang="en-US" sz="6000" dirty="0"/>
          </a:p>
        </p:txBody>
      </p:sp>
      <p:pic>
        <p:nvPicPr>
          <p:cNvPr id="4" name="Picture 3">
            <a:extLst>
              <a:ext uri="{FF2B5EF4-FFF2-40B4-BE49-F238E27FC236}">
                <a16:creationId xmlns:a16="http://schemas.microsoft.com/office/drawing/2014/main" id="{18EA0AA0-81D8-519C-E51D-F87B0DD2CB25}"/>
              </a:ext>
            </a:extLst>
          </p:cNvPr>
          <p:cNvPicPr>
            <a:picLocks noChangeAspect="1"/>
          </p:cNvPicPr>
          <p:nvPr/>
        </p:nvPicPr>
        <p:blipFill>
          <a:blip r:embed="rId2"/>
          <a:stretch>
            <a:fillRect/>
          </a:stretch>
        </p:blipFill>
        <p:spPr>
          <a:xfrm>
            <a:off x="3224212" y="3081337"/>
            <a:ext cx="5743575" cy="695325"/>
          </a:xfrm>
          <a:prstGeom prst="rect">
            <a:avLst/>
          </a:prstGeom>
        </p:spPr>
      </p:pic>
    </p:spTree>
    <p:extLst>
      <p:ext uri="{BB962C8B-B14F-4D97-AF65-F5344CB8AC3E}">
        <p14:creationId xmlns:p14="http://schemas.microsoft.com/office/powerpoint/2010/main" val="161018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02550" y="1789706"/>
          <a:ext cx="8057595" cy="443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7">
            <a:extLst>
              <a:ext uri="{FF2B5EF4-FFF2-40B4-BE49-F238E27FC236}">
                <a16:creationId xmlns:a16="http://schemas.microsoft.com/office/drawing/2014/main" id="{C6DF0544-95CF-4847-86B2-35E04566E1D7}"/>
              </a:ext>
            </a:extLst>
          </p:cNvPr>
          <p:cNvSpPr txBox="1">
            <a:spLocks/>
          </p:cNvSpPr>
          <p:nvPr/>
        </p:nvSpPr>
        <p:spPr>
          <a:xfrm>
            <a:off x="773548" y="795407"/>
            <a:ext cx="10515600" cy="994299"/>
          </a:xfrm>
          <a:prstGeom prst="rect">
            <a:avLst/>
          </a:prstGeom>
        </p:spPr>
        <p:txBody>
          <a:bodyPr/>
          <a:lstStyle>
            <a:lvl1pPr algn="l" defTabSz="914400" rtl="0" eaLnBrk="1" latinLnBrk="0" hangingPunct="1">
              <a:lnSpc>
                <a:spcPct val="90000"/>
              </a:lnSpc>
              <a:spcBef>
                <a:spcPct val="0"/>
              </a:spcBef>
              <a:buNone/>
              <a:defRPr sz="5000" b="1" kern="1200" baseline="0">
                <a:solidFill>
                  <a:schemeClr val="tx1"/>
                </a:solidFill>
                <a:latin typeface="+mj-lt"/>
                <a:ea typeface="+mj-ea"/>
                <a:cs typeface="+mj-cs"/>
              </a:defRPr>
            </a:lvl1pPr>
          </a:lstStyle>
          <a:p>
            <a:r>
              <a:rPr lang="en-US" dirty="0"/>
              <a:t>Apprenticeship Team</a:t>
            </a:r>
          </a:p>
          <a:p>
            <a:endParaRPr lang="en-US" dirty="0"/>
          </a:p>
        </p:txBody>
      </p:sp>
    </p:spTree>
    <p:extLst>
      <p:ext uri="{BB962C8B-B14F-4D97-AF65-F5344CB8AC3E}">
        <p14:creationId xmlns:p14="http://schemas.microsoft.com/office/powerpoint/2010/main" val="337898818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73548" y="1970252"/>
            <a:ext cx="10515600" cy="3140364"/>
          </a:xfrm>
        </p:spPr>
        <p:txBody>
          <a:bodyPr/>
          <a:lstStyle/>
          <a:p>
            <a:pPr marL="342900" indent="-342900">
              <a:buFont typeface="Arial" panose="020B0604020202020204" pitchFamily="34" charset="0"/>
              <a:buChar char="•"/>
            </a:pPr>
            <a:r>
              <a:rPr lang="en-GB" sz="2000" dirty="0"/>
              <a:t>An apprenticeship is type of training linked to a profession or trade with on-the-job training and a programme of study. Apprenticeships are designed by employers to meet skills gaps, and are a great way to gain real-life experience whilst training and earning a wage.</a:t>
            </a:r>
            <a:endParaRPr lang="en-US" sz="2000" dirty="0"/>
          </a:p>
          <a:p>
            <a:pPr lvl="0"/>
            <a:endParaRPr lang="en-GB" sz="2100" dirty="0">
              <a:solidFill>
                <a:prstClr val="black"/>
              </a:solidFill>
            </a:endParaRPr>
          </a:p>
          <a:p>
            <a:pPr lvl="0"/>
            <a:endParaRPr lang="en-GB" sz="2100" dirty="0">
              <a:solidFill>
                <a:prstClr val="black"/>
              </a:solidFill>
            </a:endParaRPr>
          </a:p>
          <a:p>
            <a:pPr marL="342900" lvl="0" indent="-342900">
              <a:buFont typeface="Arial" panose="020B0604020202020204" pitchFamily="34" charset="0"/>
              <a:buChar char="•"/>
            </a:pPr>
            <a:r>
              <a:rPr lang="en-GB" sz="2100" dirty="0">
                <a:solidFill>
                  <a:prstClr val="black"/>
                </a:solidFill>
              </a:rPr>
              <a:t>The apprentice gains this through a wide mix of learning in the workplace, formal off-the-job training and the opportunity to practise new skills in a real work environment.</a:t>
            </a:r>
          </a:p>
          <a:p>
            <a:endParaRPr lang="en-GB" dirty="0"/>
          </a:p>
        </p:txBody>
      </p:sp>
      <p:sp>
        <p:nvSpPr>
          <p:cNvPr id="5" name="Title 7">
            <a:extLst>
              <a:ext uri="{FF2B5EF4-FFF2-40B4-BE49-F238E27FC236}">
                <a16:creationId xmlns:a16="http://schemas.microsoft.com/office/drawing/2014/main" id="{130034DD-FCA7-5D47-8E3E-2911E0A14F17}"/>
              </a:ext>
            </a:extLst>
          </p:cNvPr>
          <p:cNvSpPr txBox="1">
            <a:spLocks/>
          </p:cNvSpPr>
          <p:nvPr/>
        </p:nvSpPr>
        <p:spPr>
          <a:xfrm>
            <a:off x="773548" y="795407"/>
            <a:ext cx="10515600" cy="994299"/>
          </a:xfrm>
          <a:prstGeom prst="rect">
            <a:avLst/>
          </a:prstGeom>
        </p:spPr>
        <p:txBody>
          <a:bodyPr/>
          <a:lstStyle>
            <a:lvl1pPr algn="l" defTabSz="914400" rtl="0" eaLnBrk="1" latinLnBrk="0" hangingPunct="1">
              <a:lnSpc>
                <a:spcPct val="90000"/>
              </a:lnSpc>
              <a:spcBef>
                <a:spcPct val="0"/>
              </a:spcBef>
              <a:buNone/>
              <a:defRPr sz="5000" b="1" kern="1200" baseline="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What is an apprenticeship?</a:t>
            </a:r>
          </a:p>
          <a:p>
            <a:endParaRPr lang="en-US" dirty="0"/>
          </a:p>
        </p:txBody>
      </p:sp>
    </p:spTree>
    <p:extLst>
      <p:ext uri="{BB962C8B-B14F-4D97-AF65-F5344CB8AC3E}">
        <p14:creationId xmlns:p14="http://schemas.microsoft.com/office/powerpoint/2010/main" val="3248443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293" y="-555933"/>
            <a:ext cx="5235667" cy="5324485"/>
          </a:xfrm>
        </p:spPr>
        <p:txBody>
          <a:bodyPr/>
          <a:lstStyle/>
          <a:p>
            <a:r>
              <a:rPr lang="en-GB" sz="4400" b="1" dirty="0">
                <a:latin typeface="+mj-lt"/>
                <a:ea typeface="+mj-ea"/>
                <a:cs typeface="+mj-cs"/>
              </a:rPr>
              <a:t>Acoustics</a:t>
            </a:r>
            <a:br>
              <a:rPr lang="en-GB" sz="4400" b="1" dirty="0">
                <a:latin typeface="+mj-lt"/>
                <a:ea typeface="+mj-ea"/>
                <a:cs typeface="+mj-cs"/>
              </a:rPr>
            </a:br>
            <a:endParaRPr lang="en-US" sz="4400" dirty="0"/>
          </a:p>
        </p:txBody>
      </p:sp>
    </p:spTree>
    <p:extLst>
      <p:ext uri="{BB962C8B-B14F-4D97-AF65-F5344CB8AC3E}">
        <p14:creationId xmlns:p14="http://schemas.microsoft.com/office/powerpoint/2010/main" val="259044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84D58C2-5D84-4658-A6D2-ED597EA92907}"/>
              </a:ext>
            </a:extLst>
          </p:cNvPr>
          <p:cNvSpPr>
            <a:spLocks noGrp="1"/>
          </p:cNvSpPr>
          <p:nvPr>
            <p:ph type="title"/>
          </p:nvPr>
        </p:nvSpPr>
        <p:spPr>
          <a:xfrm>
            <a:off x="195130" y="274638"/>
            <a:ext cx="8229600" cy="1066130"/>
          </a:xfrm>
        </p:spPr>
        <p:txBody>
          <a:bodyPr>
            <a:normAutofit/>
          </a:bodyPr>
          <a:lstStyle/>
          <a:p>
            <a:r>
              <a:rPr lang="en-GB" dirty="0"/>
              <a:t>Course Structure </a:t>
            </a:r>
          </a:p>
        </p:txBody>
      </p:sp>
      <p:sp>
        <p:nvSpPr>
          <p:cNvPr id="3" name="Content Placeholder 2">
            <a:extLst>
              <a:ext uri="{FF2B5EF4-FFF2-40B4-BE49-F238E27FC236}">
                <a16:creationId xmlns:a16="http://schemas.microsoft.com/office/drawing/2014/main" id="{ED0828FB-1562-462C-B528-B9AB13A55C6D}"/>
              </a:ext>
            </a:extLst>
          </p:cNvPr>
          <p:cNvSpPr>
            <a:spLocks noGrp="1"/>
          </p:cNvSpPr>
          <p:nvPr>
            <p:ph idx="1"/>
          </p:nvPr>
        </p:nvSpPr>
        <p:spPr>
          <a:xfrm>
            <a:off x="774821" y="1340768"/>
            <a:ext cx="8579296" cy="4565514"/>
          </a:xfrm>
        </p:spPr>
        <p:txBody>
          <a:bodyPr>
            <a:noAutofit/>
          </a:bodyPr>
          <a:lstStyle/>
          <a:p>
            <a:pPr>
              <a:spcBef>
                <a:spcPts val="0"/>
              </a:spcBef>
              <a:spcAft>
                <a:spcPts val="500"/>
              </a:spcAft>
            </a:pPr>
            <a:r>
              <a:rPr lang="en-GB" sz="1800" dirty="0">
                <a:solidFill>
                  <a:schemeClr val="tx1"/>
                </a:solidFill>
              </a:rPr>
              <a:t>Duration: 24 months</a:t>
            </a:r>
          </a:p>
          <a:p>
            <a:pPr>
              <a:spcBef>
                <a:spcPts val="0"/>
              </a:spcBef>
              <a:spcAft>
                <a:spcPts val="500"/>
              </a:spcAft>
            </a:pPr>
            <a:r>
              <a:rPr lang="en-GB" sz="1800" dirty="0">
                <a:solidFill>
                  <a:schemeClr val="tx1"/>
                </a:solidFill>
              </a:rPr>
              <a:t>Classes (</a:t>
            </a:r>
            <a:r>
              <a:rPr lang="en-GB" sz="1800" u="sng" dirty="0">
                <a:solidFill>
                  <a:schemeClr val="tx1"/>
                </a:solidFill>
              </a:rPr>
              <a:t>blended teaching</a:t>
            </a:r>
            <a:r>
              <a:rPr lang="en-GB" sz="1800" dirty="0">
                <a:solidFill>
                  <a:schemeClr val="tx1"/>
                </a:solidFill>
              </a:rPr>
              <a:t>, i.e. online &amp; in-person) </a:t>
            </a:r>
          </a:p>
          <a:p>
            <a:pPr lvl="1">
              <a:spcBef>
                <a:spcPts val="0"/>
              </a:spcBef>
              <a:spcAft>
                <a:spcPts val="500"/>
              </a:spcAft>
              <a:buFont typeface="Wingdings" panose="05000000000000000000" pitchFamily="2" charset="2"/>
              <a:buChar char="ü"/>
            </a:pPr>
            <a:r>
              <a:rPr lang="en-GB" sz="1800" dirty="0">
                <a:solidFill>
                  <a:schemeClr val="tx1"/>
                </a:solidFill>
              </a:rPr>
              <a:t>Year 1 &amp; Year 2 Semester 1</a:t>
            </a:r>
          </a:p>
          <a:p>
            <a:pPr lvl="1">
              <a:spcBef>
                <a:spcPts val="0"/>
              </a:spcBef>
              <a:spcAft>
                <a:spcPts val="500"/>
              </a:spcAft>
              <a:buFont typeface="Wingdings" panose="05000000000000000000" pitchFamily="2" charset="2"/>
              <a:buChar char="ü"/>
            </a:pPr>
            <a:r>
              <a:rPr lang="en-GB" sz="1800" dirty="0">
                <a:solidFill>
                  <a:schemeClr val="tx1"/>
                </a:solidFill>
              </a:rPr>
              <a:t>Online (max: 20%, e.g. 8 hr / module), otherwise, in-person (80%, e.g. 44 hr)</a:t>
            </a:r>
          </a:p>
          <a:p>
            <a:pPr lvl="1">
              <a:spcBef>
                <a:spcPts val="0"/>
              </a:spcBef>
              <a:spcAft>
                <a:spcPts val="500"/>
              </a:spcAft>
              <a:buFont typeface="Wingdings" panose="05000000000000000000" pitchFamily="2" charset="2"/>
              <a:buChar char="ü"/>
            </a:pPr>
            <a:r>
              <a:rPr lang="en-GB" sz="1800" dirty="0">
                <a:solidFill>
                  <a:schemeClr val="tx1"/>
                </a:solidFill>
              </a:rPr>
              <a:t>Lectures, practical sessions</a:t>
            </a:r>
          </a:p>
          <a:p>
            <a:pPr lvl="1">
              <a:spcBef>
                <a:spcPts val="0"/>
              </a:spcBef>
              <a:spcAft>
                <a:spcPts val="500"/>
              </a:spcAft>
              <a:buFont typeface="Wingdings" panose="05000000000000000000" pitchFamily="2" charset="2"/>
              <a:buChar char="ü"/>
            </a:pPr>
            <a:r>
              <a:rPr lang="en-GB" sz="1800" dirty="0">
                <a:solidFill>
                  <a:schemeClr val="tx1"/>
                </a:solidFill>
              </a:rPr>
              <a:t>To provide lecture notes, handbook including assessment methods, schedule, etc</a:t>
            </a:r>
          </a:p>
          <a:p>
            <a:pPr>
              <a:spcBef>
                <a:spcPts val="0"/>
              </a:spcBef>
              <a:spcAft>
                <a:spcPts val="500"/>
              </a:spcAft>
            </a:pPr>
            <a:r>
              <a:rPr lang="en-GB" sz="1800" dirty="0">
                <a:solidFill>
                  <a:schemeClr val="tx1"/>
                </a:solidFill>
              </a:rPr>
              <a:t>Workshops including group works</a:t>
            </a:r>
          </a:p>
          <a:p>
            <a:pPr>
              <a:spcBef>
                <a:spcPts val="0"/>
              </a:spcBef>
              <a:spcAft>
                <a:spcPts val="500"/>
              </a:spcAft>
            </a:pPr>
            <a:r>
              <a:rPr lang="en-GB" sz="1800" dirty="0">
                <a:solidFill>
                  <a:schemeClr val="tx1"/>
                </a:solidFill>
              </a:rPr>
              <a:t>Tutorials &amp; meetings</a:t>
            </a:r>
          </a:p>
          <a:p>
            <a:pPr>
              <a:spcBef>
                <a:spcPts val="0"/>
              </a:spcBef>
              <a:spcAft>
                <a:spcPts val="500"/>
              </a:spcAft>
            </a:pPr>
            <a:r>
              <a:rPr lang="en-GB" sz="1800" dirty="0">
                <a:solidFill>
                  <a:schemeClr val="tx1"/>
                </a:solidFill>
              </a:rPr>
              <a:t>Assessment: </a:t>
            </a:r>
          </a:p>
          <a:p>
            <a:pPr lvl="1">
              <a:spcBef>
                <a:spcPts val="0"/>
              </a:spcBef>
              <a:spcAft>
                <a:spcPts val="500"/>
              </a:spcAft>
              <a:buFont typeface="Wingdings" panose="05000000000000000000" pitchFamily="2" charset="2"/>
              <a:buChar char="ü"/>
            </a:pPr>
            <a:r>
              <a:rPr lang="en-GB" sz="1800" u="sng" dirty="0">
                <a:solidFill>
                  <a:schemeClr val="tx1"/>
                </a:solidFill>
              </a:rPr>
              <a:t>Year 1 Semester 1 ~ Year 2 Semester 1</a:t>
            </a:r>
            <a:r>
              <a:rPr lang="en-GB" sz="1800" dirty="0">
                <a:solidFill>
                  <a:schemeClr val="tx1"/>
                </a:solidFill>
              </a:rPr>
              <a:t>: Exam &amp; Coursework each module</a:t>
            </a:r>
          </a:p>
          <a:p>
            <a:pPr lvl="1">
              <a:spcBef>
                <a:spcPts val="0"/>
              </a:spcBef>
              <a:spcAft>
                <a:spcPts val="500"/>
              </a:spcAft>
              <a:buFont typeface="Wingdings" panose="05000000000000000000" pitchFamily="2" charset="2"/>
              <a:buChar char="ü"/>
            </a:pPr>
            <a:r>
              <a:rPr lang="en-GB" sz="1800" u="sng" dirty="0">
                <a:solidFill>
                  <a:schemeClr val="tx1"/>
                </a:solidFill>
              </a:rPr>
              <a:t>Year 2, Semester 2</a:t>
            </a:r>
            <a:r>
              <a:rPr lang="en-GB" sz="1800" dirty="0">
                <a:solidFill>
                  <a:schemeClr val="tx1"/>
                </a:solidFill>
              </a:rPr>
              <a:t>: EPA must be completed within 6 months, online submission of portfolio</a:t>
            </a:r>
          </a:p>
        </p:txBody>
      </p:sp>
      <p:sp>
        <p:nvSpPr>
          <p:cNvPr id="4" name="Slide Number Placeholder 3">
            <a:extLst>
              <a:ext uri="{FF2B5EF4-FFF2-40B4-BE49-F238E27FC236}">
                <a16:creationId xmlns:a16="http://schemas.microsoft.com/office/drawing/2014/main" id="{60CAA463-B1E2-4BC9-BBAD-739F94DBA870}"/>
              </a:ext>
            </a:extLst>
          </p:cNvPr>
          <p:cNvSpPr>
            <a:spLocks noGrp="1"/>
          </p:cNvSpPr>
          <p:nvPr>
            <p:ph type="sldNum" sz="quarter" idx="12"/>
          </p:nvPr>
        </p:nvSpPr>
        <p:spPr>
          <a:xfrm>
            <a:off x="0" y="6494463"/>
            <a:ext cx="2133600" cy="365125"/>
          </a:xfrm>
          <a:prstGeom prst="rect">
            <a:avLst/>
          </a:prstGeom>
        </p:spPr>
        <p:txBody>
          <a:bodyPr/>
          <a:lstStyle>
            <a:defPPr>
              <a:defRPr lang="en-US"/>
            </a:defPPr>
            <a:lvl1pPr marL="0" algn="l" defTabSz="914400" rtl="0" eaLnBrk="1" latinLnBrk="0" hangingPunct="1">
              <a:defRPr sz="1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97383A-60EC-4720-B4F7-3F8B7072D89A}" type="slidenum">
              <a:rPr lang="en-GB" smtClean="0"/>
              <a:pPr/>
              <a:t>6</a:t>
            </a:fld>
            <a:endParaRPr lang="en-GB" dirty="0"/>
          </a:p>
        </p:txBody>
      </p:sp>
    </p:spTree>
    <p:extLst>
      <p:ext uri="{BB962C8B-B14F-4D97-AF65-F5344CB8AC3E}">
        <p14:creationId xmlns:p14="http://schemas.microsoft.com/office/powerpoint/2010/main" val="242775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DC80-8AFF-4363-9405-F74FC566534B}"/>
              </a:ext>
            </a:extLst>
          </p:cNvPr>
          <p:cNvSpPr>
            <a:spLocks noGrp="1"/>
          </p:cNvSpPr>
          <p:nvPr>
            <p:ph type="title"/>
          </p:nvPr>
        </p:nvSpPr>
        <p:spPr>
          <a:xfrm>
            <a:off x="648055" y="510482"/>
            <a:ext cx="8229600" cy="1143000"/>
          </a:xfrm>
        </p:spPr>
        <p:txBody>
          <a:bodyPr/>
          <a:lstStyle/>
          <a:p>
            <a:r>
              <a:rPr lang="en-GB" dirty="0"/>
              <a:t>Year Credit Structure </a:t>
            </a:r>
          </a:p>
        </p:txBody>
      </p:sp>
      <p:sp>
        <p:nvSpPr>
          <p:cNvPr id="4" name="Slide Number Placeholder 3">
            <a:extLst>
              <a:ext uri="{FF2B5EF4-FFF2-40B4-BE49-F238E27FC236}">
                <a16:creationId xmlns:a16="http://schemas.microsoft.com/office/drawing/2014/main" id="{D19F2681-379C-47A7-AB4D-3715561CEAE7}"/>
              </a:ext>
            </a:extLst>
          </p:cNvPr>
          <p:cNvSpPr>
            <a:spLocks noGrp="1"/>
          </p:cNvSpPr>
          <p:nvPr>
            <p:ph type="sldNum" sz="quarter" idx="12"/>
          </p:nvPr>
        </p:nvSpPr>
        <p:spPr>
          <a:xfrm>
            <a:off x="0" y="6494463"/>
            <a:ext cx="2133600" cy="365125"/>
          </a:xfrm>
          <a:prstGeom prst="rect">
            <a:avLst/>
          </a:prstGeom>
        </p:spPr>
        <p:txBody>
          <a:bodyPr/>
          <a:lstStyle>
            <a:defPPr>
              <a:defRPr lang="en-US"/>
            </a:defPPr>
            <a:lvl1pPr marL="0" algn="l" defTabSz="914400" rtl="0" eaLnBrk="1" latinLnBrk="0" hangingPunct="1">
              <a:defRPr sz="1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97383A-60EC-4720-B4F7-3F8B7072D89A}" type="slidenum">
              <a:rPr lang="en-GB" smtClean="0"/>
              <a:pPr/>
              <a:t>7</a:t>
            </a:fld>
            <a:endParaRPr lang="en-GB" dirty="0"/>
          </a:p>
        </p:txBody>
      </p:sp>
      <p:sp>
        <p:nvSpPr>
          <p:cNvPr id="8" name="TextBox 7">
            <a:extLst>
              <a:ext uri="{FF2B5EF4-FFF2-40B4-BE49-F238E27FC236}">
                <a16:creationId xmlns:a16="http://schemas.microsoft.com/office/drawing/2014/main" id="{3A431FD8-BCC4-46BC-B9D3-3BEC64B512CF}"/>
              </a:ext>
            </a:extLst>
          </p:cNvPr>
          <p:cNvSpPr txBox="1"/>
          <p:nvPr/>
        </p:nvSpPr>
        <p:spPr>
          <a:xfrm>
            <a:off x="1862505" y="1916833"/>
            <a:ext cx="8465999" cy="769441"/>
          </a:xfrm>
          <a:prstGeom prst="rect">
            <a:avLst/>
          </a:prstGeom>
          <a:noFill/>
        </p:spPr>
        <p:txBody>
          <a:bodyPr wrap="square">
            <a:spAutoFit/>
          </a:bodyPr>
          <a:lstStyle/>
          <a:p>
            <a:pPr eaLnBrk="0" fontAlgn="base" hangingPunct="0">
              <a:spcBef>
                <a:spcPct val="0"/>
              </a:spcBef>
              <a:spcAft>
                <a:spcPct val="0"/>
              </a:spcAft>
              <a:tabLst>
                <a:tab pos="3200400" algn="l"/>
              </a:tabLst>
            </a:pPr>
            <a:r>
              <a:rPr lang="en-GB" altLang="en-US" sz="2200" b="1" dirty="0">
                <a:latin typeface="Calibri" panose="020F0502020204030204" pitchFamily="34" charset="0"/>
                <a:ea typeface="Calibri" panose="020F0502020204030204" pitchFamily="34" charset="0"/>
                <a:cs typeface="Arial,Bold"/>
              </a:rPr>
              <a:t>Year 1 and Year 2 (Blended teaching: in-person &amp; online)</a:t>
            </a:r>
            <a:endParaRPr lang="en-GB" altLang="en-US" sz="2200" dirty="0"/>
          </a:p>
          <a:p>
            <a:pPr eaLnBrk="0" fontAlgn="base" hangingPunct="0">
              <a:spcBef>
                <a:spcPct val="0"/>
              </a:spcBef>
              <a:spcAft>
                <a:spcPct val="0"/>
              </a:spcAft>
              <a:tabLst>
                <a:tab pos="3200400" algn="l"/>
              </a:tabLst>
            </a:pPr>
            <a:r>
              <a:rPr lang="en-GB" altLang="en-US" sz="2200" dirty="0">
                <a:latin typeface="Calibri" panose="020F0502020204030204" pitchFamily="34" charset="0"/>
                <a:ea typeface="Calibri" panose="020F0502020204030204" pitchFamily="34" charset="0"/>
                <a:cs typeface="Arial,Bold"/>
              </a:rPr>
              <a:t>Each module: 20 credits, 52 contact hours (44 hr in-person + 8 hr online)</a:t>
            </a:r>
            <a:endParaRPr lang="en-GB" altLang="en-US" sz="2200" dirty="0"/>
          </a:p>
        </p:txBody>
      </p:sp>
      <p:graphicFrame>
        <p:nvGraphicFramePr>
          <p:cNvPr id="19" name="Table 18">
            <a:extLst>
              <a:ext uri="{FF2B5EF4-FFF2-40B4-BE49-F238E27FC236}">
                <a16:creationId xmlns:a16="http://schemas.microsoft.com/office/drawing/2014/main" id="{B72460EA-355B-4C16-A052-E3664CEB362D}"/>
              </a:ext>
            </a:extLst>
          </p:cNvPr>
          <p:cNvGraphicFramePr>
            <a:graphicFrameLocks noGrp="1"/>
          </p:cNvGraphicFramePr>
          <p:nvPr/>
        </p:nvGraphicFramePr>
        <p:xfrm>
          <a:off x="1743812" y="3212976"/>
          <a:ext cx="8703387" cy="2398485"/>
        </p:xfrm>
        <a:graphic>
          <a:graphicData uri="http://schemas.openxmlformats.org/drawingml/2006/table">
            <a:tbl>
              <a:tblPr firstRow="1" firstCol="1" bandRow="1">
                <a:tableStyleId>{5C22544A-7EE6-4342-B048-85BDC9FD1C3A}</a:tableStyleId>
              </a:tblPr>
              <a:tblGrid>
                <a:gridCol w="823797">
                  <a:extLst>
                    <a:ext uri="{9D8B030D-6E8A-4147-A177-3AD203B41FA5}">
                      <a16:colId xmlns:a16="http://schemas.microsoft.com/office/drawing/2014/main" val="3651516092"/>
                    </a:ext>
                  </a:extLst>
                </a:gridCol>
                <a:gridCol w="3240360">
                  <a:extLst>
                    <a:ext uri="{9D8B030D-6E8A-4147-A177-3AD203B41FA5}">
                      <a16:colId xmlns:a16="http://schemas.microsoft.com/office/drawing/2014/main" val="2104179200"/>
                    </a:ext>
                  </a:extLst>
                </a:gridCol>
                <a:gridCol w="864096">
                  <a:extLst>
                    <a:ext uri="{9D8B030D-6E8A-4147-A177-3AD203B41FA5}">
                      <a16:colId xmlns:a16="http://schemas.microsoft.com/office/drawing/2014/main" val="2786125954"/>
                    </a:ext>
                  </a:extLst>
                </a:gridCol>
                <a:gridCol w="2959620">
                  <a:extLst>
                    <a:ext uri="{9D8B030D-6E8A-4147-A177-3AD203B41FA5}">
                      <a16:colId xmlns:a16="http://schemas.microsoft.com/office/drawing/2014/main" val="4227846553"/>
                    </a:ext>
                  </a:extLst>
                </a:gridCol>
                <a:gridCol w="815514">
                  <a:extLst>
                    <a:ext uri="{9D8B030D-6E8A-4147-A177-3AD203B41FA5}">
                      <a16:colId xmlns:a16="http://schemas.microsoft.com/office/drawing/2014/main" val="1860743353"/>
                    </a:ext>
                  </a:extLst>
                </a:gridCol>
              </a:tblGrid>
              <a:tr h="343268">
                <a:tc>
                  <a:txBody>
                    <a:bodyPr/>
                    <a:lstStyle/>
                    <a:p>
                      <a:pPr algn="ctr">
                        <a:lnSpc>
                          <a:spcPct val="107000"/>
                        </a:lnSpc>
                        <a:spcBef>
                          <a:spcPts val="500"/>
                        </a:spcBef>
                        <a:spcAft>
                          <a:spcPts val="5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a:effectLst/>
                        </a:rPr>
                        <a:t>Semester 1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dirty="0">
                          <a:effectLst/>
                        </a:rPr>
                        <a:t>credits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dirty="0">
                          <a:effectLst/>
                        </a:rPr>
                        <a:t>Semester 2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a:effectLst/>
                        </a:rPr>
                        <a:t>credits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extLst>
                  <a:ext uri="{0D108BD9-81ED-4DB2-BD59-A6C34878D82A}">
                    <a16:rowId xmlns:a16="http://schemas.microsoft.com/office/drawing/2014/main" val="2834419375"/>
                  </a:ext>
                </a:extLst>
              </a:tr>
              <a:tr h="343268">
                <a:tc rowSpan="3">
                  <a:txBody>
                    <a:bodyPr/>
                    <a:lstStyle/>
                    <a:p>
                      <a:pPr algn="ctr">
                        <a:lnSpc>
                          <a:spcPct val="107000"/>
                        </a:lnSpc>
                        <a:spcBef>
                          <a:spcPts val="500"/>
                        </a:spcBef>
                        <a:spcAft>
                          <a:spcPts val="500"/>
                        </a:spcAft>
                      </a:pPr>
                      <a:r>
                        <a:rPr lang="en-GB" sz="1400" dirty="0">
                          <a:effectLst/>
                        </a:rPr>
                        <a:t>Year 1</a:t>
                      </a:r>
                    </a:p>
                    <a:p>
                      <a:pPr algn="ctr">
                        <a:lnSpc>
                          <a:spcPct val="107000"/>
                        </a:lnSpc>
                        <a:spcBef>
                          <a:spcPts val="500"/>
                        </a:spcBef>
                        <a:spcAft>
                          <a:spcPts val="5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nchor="ctr"/>
                </a:tc>
                <a:tc>
                  <a:txBody>
                    <a:bodyPr/>
                    <a:lstStyle/>
                    <a:p>
                      <a:pPr algn="ctr">
                        <a:lnSpc>
                          <a:spcPct val="107000"/>
                        </a:lnSpc>
                        <a:spcBef>
                          <a:spcPts val="500"/>
                        </a:spcBef>
                        <a:spcAft>
                          <a:spcPts val="500"/>
                        </a:spcAft>
                      </a:pPr>
                      <a:r>
                        <a:rPr lang="en-GB" sz="1400" dirty="0">
                          <a:effectLst/>
                        </a:rPr>
                        <a:t>Engineering Mathematics (part 1) </a:t>
                      </a:r>
                    </a:p>
                  </a:txBody>
                  <a:tcPr marL="68034" marR="68034" marT="72000" marB="72000"/>
                </a:tc>
                <a:tc>
                  <a:txBody>
                    <a:bodyPr/>
                    <a:lstStyle/>
                    <a:p>
                      <a:pPr algn="ctr">
                        <a:lnSpc>
                          <a:spcPct val="107000"/>
                        </a:lnSpc>
                        <a:spcBef>
                          <a:spcPts val="500"/>
                        </a:spcBef>
                        <a:spcAft>
                          <a:spcPts val="5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dirty="0">
                          <a:effectLst/>
                        </a:rPr>
                        <a:t>Engineering Mathematics (part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a:effectLst/>
                        </a:rPr>
                        <a:t>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extLst>
                  <a:ext uri="{0D108BD9-81ED-4DB2-BD59-A6C34878D82A}">
                    <a16:rowId xmlns:a16="http://schemas.microsoft.com/office/drawing/2014/main" val="1984798470"/>
                  </a:ext>
                </a:extLst>
              </a:tr>
              <a:tr h="343268">
                <a:tc vMerge="1">
                  <a:txBody>
                    <a:bodyPr/>
                    <a:lstStyle/>
                    <a:p>
                      <a:endParaRPr lang="en-GB"/>
                    </a:p>
                  </a:txBody>
                  <a:tcPr/>
                </a:tc>
                <a:tc>
                  <a:txBody>
                    <a:bodyPr/>
                    <a:lstStyle/>
                    <a:p>
                      <a:pPr algn="ctr"/>
                      <a:r>
                        <a:rPr lang="en-GB" sz="1400" dirty="0">
                          <a:effectLst/>
                        </a:rPr>
                        <a:t>Construction Practice (part 1)</a:t>
                      </a:r>
                      <a:endParaRPr lang="en-GB" dirty="0"/>
                    </a:p>
                  </a:txBody>
                  <a:tcPr marL="68034" marR="68034" marT="72000" marB="72000"/>
                </a:tc>
                <a:tc>
                  <a:txBody>
                    <a:bodyPr/>
                    <a:lstStyle/>
                    <a:p>
                      <a:pPr algn="ctr">
                        <a:lnSpc>
                          <a:spcPct val="107000"/>
                        </a:lnSpc>
                        <a:spcBef>
                          <a:spcPts val="500"/>
                        </a:spcBef>
                        <a:spcAft>
                          <a:spcPts val="5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dirty="0">
                          <a:effectLst/>
                        </a:rPr>
                        <a:t>Construction Practice (part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a:effectLst/>
                        </a:rPr>
                        <a:t>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extLst>
                  <a:ext uri="{0D108BD9-81ED-4DB2-BD59-A6C34878D82A}">
                    <a16:rowId xmlns:a16="http://schemas.microsoft.com/office/drawing/2014/main" val="3264039885"/>
                  </a:ext>
                </a:extLst>
              </a:tr>
              <a:tr h="343268">
                <a:tc vMerge="1">
                  <a:txBody>
                    <a:bodyPr/>
                    <a:lstStyle/>
                    <a:p>
                      <a:endParaRPr lang="en-GB"/>
                    </a:p>
                  </a:txBody>
                  <a:tcPr/>
                </a:tc>
                <a:tc>
                  <a:txBody>
                    <a:bodyPr/>
                    <a:lstStyle/>
                    <a:p>
                      <a:pPr algn="ctr"/>
                      <a:r>
                        <a:rPr lang="en-GB" sz="1400" dirty="0">
                          <a:effectLst/>
                        </a:rPr>
                        <a:t>Fundamentals of Acoustics</a:t>
                      </a:r>
                      <a:endParaRPr lang="en-GB" dirty="0"/>
                    </a:p>
                  </a:txBody>
                  <a:tcPr marL="68034" marR="68034" marT="72000" marB="72000"/>
                </a:tc>
                <a:tc>
                  <a:txBody>
                    <a:bodyPr/>
                    <a:lstStyle/>
                    <a:p>
                      <a:pPr algn="ctr">
                        <a:lnSpc>
                          <a:spcPct val="107000"/>
                        </a:lnSpc>
                        <a:spcBef>
                          <a:spcPts val="500"/>
                        </a:spcBef>
                        <a:spcAft>
                          <a:spcPts val="500"/>
                        </a:spcAft>
                      </a:pPr>
                      <a:r>
                        <a:rPr lang="en-GB" sz="1400" dirty="0">
                          <a:effectLst/>
                        </a:rPr>
                        <a:t>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dirty="0">
                          <a:effectLst/>
                        </a:rPr>
                        <a:t>Acoustic Instrumentation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dirty="0">
                          <a:effectLst/>
                        </a:rPr>
                        <a:t>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extLst>
                  <a:ext uri="{0D108BD9-81ED-4DB2-BD59-A6C34878D82A}">
                    <a16:rowId xmlns:a16="http://schemas.microsoft.com/office/drawing/2014/main" val="4137487348"/>
                  </a:ext>
                </a:extLst>
              </a:tr>
              <a:tr h="0">
                <a:tc gridSpan="5">
                  <a:txBody>
                    <a:bodyPr/>
                    <a:lstStyle/>
                    <a:p>
                      <a:pPr algn="ctr">
                        <a:lnSpc>
                          <a:spcPct val="107000"/>
                        </a:lnSpc>
                        <a:spcBef>
                          <a:spcPts val="500"/>
                        </a:spcBef>
                        <a:spcAft>
                          <a:spcPts val="500"/>
                        </a:spcAft>
                      </a:pPr>
                      <a:r>
                        <a:rPr lang="en-GB" sz="100" dirty="0">
                          <a:effectLst/>
                        </a:rPr>
                        <a:t> </a:t>
                      </a:r>
                      <a:endParaRPr lang="en-GB" sz="1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61019380"/>
                  </a:ext>
                </a:extLst>
              </a:tr>
              <a:tr h="343268">
                <a:tc rowSpan="2">
                  <a:txBody>
                    <a:bodyPr/>
                    <a:lstStyle/>
                    <a:p>
                      <a:pPr algn="ctr">
                        <a:lnSpc>
                          <a:spcPct val="107000"/>
                        </a:lnSpc>
                        <a:spcBef>
                          <a:spcPts val="500"/>
                        </a:spcBef>
                        <a:spcAft>
                          <a:spcPts val="500"/>
                        </a:spcAft>
                      </a:pPr>
                      <a:r>
                        <a:rPr lang="en-GB" sz="1400">
                          <a:effectLst/>
                        </a:rPr>
                        <a:t>Year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dirty="0">
                          <a:effectLst/>
                        </a:rPr>
                        <a:t>Building and Environmental Acoustics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r>
                        <a:rPr lang="en-GB" sz="1400" dirty="0">
                          <a:effectLst/>
                        </a:rPr>
                        <a:t>20</a:t>
                      </a:r>
                      <a:endParaRPr lang="en-GB" dirty="0"/>
                    </a:p>
                  </a:txBody>
                  <a:tcPr marL="68034" marR="68034" marT="72000" marB="72000"/>
                </a:tc>
                <a:tc>
                  <a:txBody>
                    <a:bodyPr/>
                    <a:lstStyle/>
                    <a:p>
                      <a:pPr algn="ctr">
                        <a:lnSpc>
                          <a:spcPct val="107000"/>
                        </a:lnSpc>
                        <a:spcBef>
                          <a:spcPts val="500"/>
                        </a:spcBef>
                        <a:spcAft>
                          <a:spcPts val="500"/>
                        </a:spcAft>
                      </a:pPr>
                      <a:r>
                        <a:rPr lang="en-GB" sz="1400">
                          <a:effectLst/>
                        </a:rPr>
                        <a:t>EPA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extLst>
                  <a:ext uri="{0D108BD9-81ED-4DB2-BD59-A6C34878D82A}">
                    <a16:rowId xmlns:a16="http://schemas.microsoft.com/office/drawing/2014/main" val="3747078716"/>
                  </a:ext>
                </a:extLst>
              </a:tr>
              <a:tr h="418155">
                <a:tc vMerge="1">
                  <a:txBody>
                    <a:bodyPr/>
                    <a:lstStyle/>
                    <a:p>
                      <a:endParaRPr lang="en-GB"/>
                    </a:p>
                  </a:txBody>
                  <a:tcPr/>
                </a:tc>
                <a:tc>
                  <a:txBody>
                    <a:bodyPr/>
                    <a:lstStyle/>
                    <a:p>
                      <a:pPr algn="ctr"/>
                      <a:r>
                        <a:rPr lang="en-GB" sz="1400" dirty="0">
                          <a:effectLst/>
                        </a:rPr>
                        <a:t>Subjective and Electro Acoustics</a:t>
                      </a:r>
                      <a:endParaRPr lang="en-GB" dirty="0"/>
                    </a:p>
                  </a:txBody>
                  <a:tcPr marL="68034" marR="68034" marT="72000" marB="72000"/>
                </a:tc>
                <a:tc>
                  <a:txBody>
                    <a:bodyPr/>
                    <a:lstStyle/>
                    <a:p>
                      <a:pPr algn="ctr"/>
                      <a:r>
                        <a:rPr lang="en-GB" sz="1400" dirty="0">
                          <a:effectLst/>
                        </a:rPr>
                        <a:t>20</a:t>
                      </a:r>
                      <a:endParaRPr lang="en-GB" dirty="0"/>
                    </a:p>
                  </a:txBody>
                  <a:tcPr marL="68034" marR="68034" marT="72000" marB="72000"/>
                </a:tc>
                <a:tc>
                  <a:txBody>
                    <a:bodyPr/>
                    <a:lstStyle/>
                    <a:p>
                      <a:pPr algn="ctr">
                        <a:lnSpc>
                          <a:spcPct val="107000"/>
                        </a:lnSpc>
                        <a:spcBef>
                          <a:spcPts val="500"/>
                        </a:spcBef>
                        <a:spcAft>
                          <a:spcPts val="500"/>
                        </a:spcAft>
                      </a:pPr>
                      <a:r>
                        <a:rPr lang="en-GB" sz="1400" dirty="0">
                          <a:effectLst/>
                        </a:rPr>
                        <a:t>EPA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tc>
                  <a:txBody>
                    <a:bodyPr/>
                    <a:lstStyle/>
                    <a:p>
                      <a:pPr algn="ctr">
                        <a:lnSpc>
                          <a:spcPct val="107000"/>
                        </a:lnSpc>
                        <a:spcBef>
                          <a:spcPts val="500"/>
                        </a:spcBef>
                        <a:spcAft>
                          <a:spcPts val="50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034" marR="68034" marT="72000" marB="72000"/>
                </a:tc>
                <a:extLst>
                  <a:ext uri="{0D108BD9-81ED-4DB2-BD59-A6C34878D82A}">
                    <a16:rowId xmlns:a16="http://schemas.microsoft.com/office/drawing/2014/main" val="3741035302"/>
                  </a:ext>
                </a:extLst>
              </a:tr>
            </a:tbl>
          </a:graphicData>
        </a:graphic>
      </p:graphicFrame>
    </p:spTree>
    <p:extLst>
      <p:ext uri="{BB962C8B-B14F-4D97-AF65-F5344CB8AC3E}">
        <p14:creationId xmlns:p14="http://schemas.microsoft.com/office/powerpoint/2010/main" val="3932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8C0B-1DAB-476B-AD16-AF0637133207}"/>
              </a:ext>
            </a:extLst>
          </p:cNvPr>
          <p:cNvSpPr>
            <a:spLocks noGrp="1"/>
          </p:cNvSpPr>
          <p:nvPr>
            <p:ph type="title"/>
          </p:nvPr>
        </p:nvSpPr>
        <p:spPr>
          <a:xfrm>
            <a:off x="410198" y="151848"/>
            <a:ext cx="9787292" cy="1714202"/>
          </a:xfrm>
        </p:spPr>
        <p:txBody>
          <a:bodyPr>
            <a:normAutofit/>
          </a:bodyPr>
          <a:lstStyle/>
          <a:p>
            <a:r>
              <a:rPr lang="en-GB" dirty="0"/>
              <a:t>Course structure &amp; Assessment</a:t>
            </a:r>
          </a:p>
        </p:txBody>
      </p:sp>
      <p:graphicFrame>
        <p:nvGraphicFramePr>
          <p:cNvPr id="5" name="Content Placeholder 4">
            <a:extLst>
              <a:ext uri="{FF2B5EF4-FFF2-40B4-BE49-F238E27FC236}">
                <a16:creationId xmlns:a16="http://schemas.microsoft.com/office/drawing/2014/main" id="{87B9CF16-3EA8-4D6F-95C1-6F38A803411D}"/>
              </a:ext>
            </a:extLst>
          </p:cNvPr>
          <p:cNvGraphicFramePr>
            <a:graphicFrameLocks noGrp="1"/>
          </p:cNvGraphicFramePr>
          <p:nvPr>
            <p:ph idx="1"/>
          </p:nvPr>
        </p:nvGraphicFramePr>
        <p:xfrm>
          <a:off x="1654386" y="1866052"/>
          <a:ext cx="8883229" cy="4119755"/>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43803000"/>
                    </a:ext>
                  </a:extLst>
                </a:gridCol>
                <a:gridCol w="3293824">
                  <a:extLst>
                    <a:ext uri="{9D8B030D-6E8A-4147-A177-3AD203B41FA5}">
                      <a16:colId xmlns:a16="http://schemas.microsoft.com/office/drawing/2014/main" val="801380213"/>
                    </a:ext>
                  </a:extLst>
                </a:gridCol>
                <a:gridCol w="720080">
                  <a:extLst>
                    <a:ext uri="{9D8B030D-6E8A-4147-A177-3AD203B41FA5}">
                      <a16:colId xmlns:a16="http://schemas.microsoft.com/office/drawing/2014/main" val="672657437"/>
                    </a:ext>
                  </a:extLst>
                </a:gridCol>
                <a:gridCol w="1656184">
                  <a:extLst>
                    <a:ext uri="{9D8B030D-6E8A-4147-A177-3AD203B41FA5}">
                      <a16:colId xmlns:a16="http://schemas.microsoft.com/office/drawing/2014/main" val="1569214308"/>
                    </a:ext>
                  </a:extLst>
                </a:gridCol>
                <a:gridCol w="1368152">
                  <a:extLst>
                    <a:ext uri="{9D8B030D-6E8A-4147-A177-3AD203B41FA5}">
                      <a16:colId xmlns:a16="http://schemas.microsoft.com/office/drawing/2014/main" val="3457765287"/>
                    </a:ext>
                  </a:extLst>
                </a:gridCol>
                <a:gridCol w="1682429">
                  <a:extLst>
                    <a:ext uri="{9D8B030D-6E8A-4147-A177-3AD203B41FA5}">
                      <a16:colId xmlns:a16="http://schemas.microsoft.com/office/drawing/2014/main" val="2740946856"/>
                    </a:ext>
                  </a:extLst>
                </a:gridCol>
              </a:tblGrid>
              <a:tr h="103155">
                <a:tc gridSpan="6">
                  <a:txBody>
                    <a:bodyPr/>
                    <a:lstStyle/>
                    <a:p>
                      <a:pPr algn="ctr">
                        <a:lnSpc>
                          <a:spcPct val="107000"/>
                        </a:lnSpc>
                        <a:spcAft>
                          <a:spcPts val="800"/>
                        </a:spcAft>
                      </a:pPr>
                      <a:endParaRPr lang="en-GB" sz="800" dirty="0">
                        <a:effectLst/>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50774159"/>
                  </a:ext>
                </a:extLst>
              </a:tr>
              <a:tr h="765946">
                <a:tc rowSpan="7">
                  <a:txBody>
                    <a:bodyPr/>
                    <a:lstStyle/>
                    <a:p>
                      <a:pPr algn="ctr">
                        <a:lnSpc>
                          <a:spcPct val="107000"/>
                        </a:lnSpc>
                        <a:spcAft>
                          <a:spcPts val="800"/>
                        </a:spcAft>
                        <a:tabLst>
                          <a:tab pos="540385" algn="l"/>
                        </a:tabLst>
                      </a:pPr>
                      <a:endParaRPr lang="en-GB" sz="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tabLst>
                          <a:tab pos="540385" algn="l"/>
                        </a:tabLst>
                      </a:pPr>
                      <a:r>
                        <a:rPr lang="en-GB" sz="1400" dirty="0">
                          <a:effectLst/>
                        </a:rPr>
                        <a:t> </a:t>
                      </a:r>
                    </a:p>
                    <a:p>
                      <a:pPr algn="ctr">
                        <a:lnSpc>
                          <a:spcPct val="107000"/>
                        </a:lnSpc>
                        <a:spcAft>
                          <a:spcPts val="800"/>
                        </a:spcAft>
                        <a:tabLst>
                          <a:tab pos="540385" algn="l"/>
                        </a:tabLst>
                      </a:pPr>
                      <a:r>
                        <a:rPr lang="en-GB" sz="1400" dirty="0">
                          <a:effectLst/>
                        </a:rPr>
                        <a:t>Module Title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tc>
                <a:tc>
                  <a:txBody>
                    <a:bodyPr/>
                    <a:lstStyle/>
                    <a:p>
                      <a:pPr algn="ctr">
                        <a:lnSpc>
                          <a:spcPct val="107000"/>
                        </a:lnSpc>
                        <a:spcAft>
                          <a:spcPts val="800"/>
                        </a:spcAft>
                        <a:tabLst>
                          <a:tab pos="540385" algn="l"/>
                        </a:tabLst>
                      </a:pPr>
                      <a:r>
                        <a:rPr lang="en-GB" sz="1400" dirty="0">
                          <a:effectLst/>
                        </a:rPr>
                        <a:t> </a:t>
                      </a:r>
                    </a:p>
                    <a:p>
                      <a:pPr algn="ctr">
                        <a:lnSpc>
                          <a:spcPct val="107000"/>
                        </a:lnSpc>
                        <a:spcAft>
                          <a:spcPts val="800"/>
                        </a:spcAft>
                        <a:tabLst>
                          <a:tab pos="540385" algn="l"/>
                        </a:tabLst>
                      </a:pPr>
                      <a:r>
                        <a:rPr lang="en-GB" sz="1400" dirty="0">
                          <a:effectLst/>
                        </a:rPr>
                        <a:t>Level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tc>
                <a:tc>
                  <a:txBody>
                    <a:bodyPr/>
                    <a:lstStyle/>
                    <a:p>
                      <a:pPr algn="ctr">
                        <a:lnSpc>
                          <a:spcPct val="107000"/>
                        </a:lnSpc>
                        <a:spcAft>
                          <a:spcPts val="800"/>
                        </a:spcAft>
                        <a:tabLst>
                          <a:tab pos="540385" algn="l"/>
                        </a:tabLst>
                      </a:pPr>
                      <a:r>
                        <a:rPr lang="en-GB" sz="1400" dirty="0">
                          <a:effectLst/>
                        </a:rPr>
                        <a:t> </a:t>
                      </a:r>
                    </a:p>
                    <a:p>
                      <a:pPr algn="ctr">
                        <a:lnSpc>
                          <a:spcPct val="107000"/>
                        </a:lnSpc>
                        <a:spcAft>
                          <a:spcPts val="800"/>
                        </a:spcAft>
                        <a:tabLst>
                          <a:tab pos="540385" algn="l"/>
                        </a:tabLst>
                      </a:pPr>
                      <a:r>
                        <a:rPr lang="en-GB" sz="1400" dirty="0">
                          <a:effectLst/>
                        </a:rPr>
                        <a:t>Year/Semester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tc>
                <a:tc>
                  <a:txBody>
                    <a:bodyPr/>
                    <a:lstStyle/>
                    <a:p>
                      <a:pPr algn="ctr">
                        <a:lnSpc>
                          <a:spcPct val="107000"/>
                        </a:lnSpc>
                        <a:spcAft>
                          <a:spcPts val="800"/>
                        </a:spcAft>
                        <a:tabLst>
                          <a:tab pos="540385" algn="l"/>
                        </a:tabLst>
                      </a:pPr>
                      <a:endParaRPr lang="en-GB" sz="1400" dirty="0">
                        <a:effectLst/>
                      </a:endParaRPr>
                    </a:p>
                    <a:p>
                      <a:pPr algn="ctr">
                        <a:lnSpc>
                          <a:spcPct val="107000"/>
                        </a:lnSpc>
                        <a:spcAft>
                          <a:spcPts val="800"/>
                        </a:spcAft>
                        <a:tabLst>
                          <a:tab pos="540385" algn="l"/>
                        </a:tabLst>
                      </a:pPr>
                      <a:r>
                        <a:rPr lang="en-GB" sz="1400" dirty="0">
                          <a:effectLst/>
                        </a:rPr>
                        <a:t>Credit value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tc>
                <a:tc>
                  <a:txBody>
                    <a:bodyPr/>
                    <a:lstStyle/>
                    <a:p>
                      <a:pPr algn="ctr">
                        <a:lnSpc>
                          <a:spcPct val="107000"/>
                        </a:lnSpc>
                        <a:spcBef>
                          <a:spcPts val="0"/>
                        </a:spcBef>
                        <a:spcAft>
                          <a:spcPts val="0"/>
                        </a:spcAft>
                        <a:tabLst>
                          <a:tab pos="540385" algn="l"/>
                        </a:tabLst>
                      </a:pPr>
                      <a:r>
                        <a:rPr lang="en-GB" sz="1400" b="1" dirty="0">
                          <a:effectLst/>
                        </a:rPr>
                        <a:t>Assessment weighting </a:t>
                      </a:r>
                    </a:p>
                    <a:p>
                      <a:pPr marL="0" marR="0" lvl="0" indent="0" algn="ctr" defTabSz="914400" rtl="0" eaLnBrk="0" fontAlgn="base" latinLnBrk="0" hangingPunct="0">
                        <a:lnSpc>
                          <a:spcPct val="100000"/>
                        </a:lnSpc>
                        <a:spcBef>
                          <a:spcPts val="0"/>
                        </a:spcBef>
                        <a:spcAft>
                          <a:spcPct val="0"/>
                        </a:spcAft>
                        <a:buClrTx/>
                        <a:buSzTx/>
                        <a:buFontTx/>
                        <a:buNone/>
                        <a:tabLst>
                          <a:tab pos="3200400" algn="l"/>
                        </a:tabLst>
                      </a:pP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Bold"/>
                        </a:rPr>
                        <a:t>(Exam</a:t>
                      </a:r>
                      <a:r>
                        <a:rPr kumimoji="0" lang="en-GB" altLang="en-US" sz="1400" b="1" i="0" u="none" strike="noStrike" cap="none" normalizeH="0" baseline="0" dirty="0">
                          <a:ln>
                            <a:noFill/>
                          </a:ln>
                          <a:solidFill>
                            <a:schemeClr val="dk1"/>
                          </a:solidFill>
                          <a:effectLst/>
                          <a:latin typeface="Calibri" panose="020F0502020204030204" pitchFamily="34" charset="0"/>
                          <a:ea typeface="Calibri" panose="020F0502020204030204" pitchFamily="34" charset="0"/>
                          <a:cs typeface="Arial,Bold"/>
                        </a:rPr>
                        <a:t>/</a:t>
                      </a: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Bold"/>
                        </a:rPr>
                        <a:t>Coursework)</a:t>
                      </a:r>
                      <a:endParaRPr kumimoji="0" lang="en-GB" altLang="en-US" sz="1400" b="1" i="0" u="none" strike="noStrike" cap="none" normalizeH="0" baseline="0" dirty="0">
                        <a:ln>
                          <a:noFill/>
                        </a:ln>
                        <a:solidFill>
                          <a:schemeClr val="tx1"/>
                        </a:solidFill>
                        <a:effectLst/>
                      </a:endParaRPr>
                    </a:p>
                  </a:txBody>
                  <a:tcPr marL="68580" marR="68580" marT="144000" marB="144000"/>
                </a:tc>
                <a:extLst>
                  <a:ext uri="{0D108BD9-81ED-4DB2-BD59-A6C34878D82A}">
                    <a16:rowId xmlns:a16="http://schemas.microsoft.com/office/drawing/2014/main" val="2247152018"/>
                  </a:ext>
                </a:extLst>
              </a:tr>
              <a:tr h="0">
                <a:tc vMerge="1">
                  <a:txBody>
                    <a:bodyPr/>
                    <a:lstStyle/>
                    <a:p>
                      <a:pPr algn="ct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Bef>
                          <a:spcPts val="500"/>
                        </a:spcBef>
                        <a:spcAft>
                          <a:spcPts val="500"/>
                        </a:spcAft>
                      </a:pPr>
                      <a:r>
                        <a:rPr lang="en-GB" sz="1400" dirty="0">
                          <a:effectLst/>
                        </a:rPr>
                        <a:t>Engineering Mathematics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a:effectLst/>
                        </a:rPr>
                        <a:t>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a:effectLst/>
                        </a:rPr>
                        <a:t>1 / 1+2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a:effectLst/>
                        </a:rPr>
                        <a:t>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b="1" dirty="0">
                          <a:effectLst/>
                        </a:rPr>
                        <a:t>50/50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extLst>
                  <a:ext uri="{0D108BD9-81ED-4DB2-BD59-A6C34878D82A}">
                    <a16:rowId xmlns:a16="http://schemas.microsoft.com/office/drawing/2014/main" val="3926081374"/>
                  </a:ext>
                </a:extLst>
              </a:tr>
              <a:tr h="0">
                <a:tc vMerge="1">
                  <a:txBody>
                    <a:bodyPr/>
                    <a:lstStyle/>
                    <a:p>
                      <a:pPr algn="ct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Bef>
                          <a:spcPts val="500"/>
                        </a:spcBef>
                        <a:spcAft>
                          <a:spcPts val="500"/>
                        </a:spcAft>
                      </a:pPr>
                      <a:r>
                        <a:rPr lang="en-GB" sz="1400" dirty="0">
                          <a:effectLst/>
                        </a:rPr>
                        <a:t>Construction Practice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a:effectLst/>
                        </a:rPr>
                        <a:t>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dirty="0">
                          <a:effectLst/>
                        </a:rPr>
                        <a:t>1 / 1+2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a:effectLst/>
                        </a:rPr>
                        <a:t>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b="1" dirty="0">
                          <a:effectLst/>
                        </a:rPr>
                        <a:t>0/100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extLst>
                  <a:ext uri="{0D108BD9-81ED-4DB2-BD59-A6C34878D82A}">
                    <a16:rowId xmlns:a16="http://schemas.microsoft.com/office/drawing/2014/main" val="3888405395"/>
                  </a:ext>
                </a:extLst>
              </a:tr>
              <a:tr h="0">
                <a:tc vMerge="1">
                  <a:txBody>
                    <a:bodyPr/>
                    <a:lstStyle/>
                    <a:p>
                      <a:pPr algn="ct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Bef>
                          <a:spcPts val="500"/>
                        </a:spcBef>
                        <a:spcAft>
                          <a:spcPts val="500"/>
                        </a:spcAft>
                      </a:pPr>
                      <a:r>
                        <a:rPr lang="en-GB" sz="1400" dirty="0">
                          <a:effectLst/>
                        </a:rPr>
                        <a:t>Fundamentals of Acoustics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dirty="0">
                          <a:effectLst/>
                        </a:rPr>
                        <a:t>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dirty="0">
                          <a:effectLst/>
                        </a:rPr>
                        <a:t>1 /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a:effectLst/>
                        </a:rPr>
                        <a:t>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b="1" dirty="0">
                          <a:effectLst/>
                        </a:rPr>
                        <a:t>60/40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extLst>
                  <a:ext uri="{0D108BD9-81ED-4DB2-BD59-A6C34878D82A}">
                    <a16:rowId xmlns:a16="http://schemas.microsoft.com/office/drawing/2014/main" val="275671226"/>
                  </a:ext>
                </a:extLst>
              </a:tr>
              <a:tr h="0">
                <a:tc vMerge="1">
                  <a:txBody>
                    <a:bodyPr/>
                    <a:lstStyle/>
                    <a:p>
                      <a:pPr algn="ct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Bef>
                          <a:spcPts val="500"/>
                        </a:spcBef>
                        <a:spcAft>
                          <a:spcPts val="500"/>
                        </a:spcAft>
                      </a:pPr>
                      <a:r>
                        <a:rPr lang="en-GB" sz="1400" dirty="0">
                          <a:effectLst/>
                        </a:rPr>
                        <a:t>Acoustic Instrumentation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dirty="0">
                          <a:effectLst/>
                        </a:rPr>
                        <a:t>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dirty="0">
                          <a:effectLst/>
                        </a:rPr>
                        <a:t>1 /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dirty="0">
                          <a:effectLst/>
                        </a:rPr>
                        <a:t>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b="1" dirty="0">
                          <a:effectLst/>
                        </a:rPr>
                        <a:t>50/50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extLst>
                  <a:ext uri="{0D108BD9-81ED-4DB2-BD59-A6C34878D82A}">
                    <a16:rowId xmlns:a16="http://schemas.microsoft.com/office/drawing/2014/main" val="756759154"/>
                  </a:ext>
                </a:extLst>
              </a:tr>
              <a:tr h="0">
                <a:tc vMerge="1">
                  <a:txBody>
                    <a:bodyPr/>
                    <a:lstStyle/>
                    <a:p>
                      <a:pPr algn="ct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Bef>
                          <a:spcPts val="500"/>
                        </a:spcBef>
                        <a:spcAft>
                          <a:spcPts val="500"/>
                        </a:spcAft>
                      </a:pPr>
                      <a:r>
                        <a:rPr lang="en-GB" sz="1400" dirty="0">
                          <a:effectLst/>
                        </a:rPr>
                        <a:t>Building and Environmental Acoustics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dirty="0">
                          <a:effectLst/>
                        </a:rPr>
                        <a:t>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dirty="0">
                          <a:effectLst/>
                        </a:rPr>
                        <a:t>2 /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dirty="0">
                          <a:effectLst/>
                        </a:rPr>
                        <a:t>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b="1" dirty="0">
                          <a:effectLst/>
                        </a:rPr>
                        <a:t>50/50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extLst>
                  <a:ext uri="{0D108BD9-81ED-4DB2-BD59-A6C34878D82A}">
                    <a16:rowId xmlns:a16="http://schemas.microsoft.com/office/drawing/2014/main" val="3198796190"/>
                  </a:ext>
                </a:extLst>
              </a:tr>
              <a:tr h="0">
                <a:tc vMerge="1">
                  <a:txBody>
                    <a:bodyPr/>
                    <a:lstStyle/>
                    <a:p>
                      <a:pPr algn="ct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Bef>
                          <a:spcPts val="500"/>
                        </a:spcBef>
                        <a:spcAft>
                          <a:spcPts val="500"/>
                        </a:spcAft>
                      </a:pPr>
                      <a:r>
                        <a:rPr lang="en-GB" sz="1400">
                          <a:effectLst/>
                        </a:rPr>
                        <a:t>Subjective and Electro Acoustics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dirty="0">
                          <a:effectLst/>
                        </a:rPr>
                        <a:t>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pPr>
                      <a:r>
                        <a:rPr lang="en-GB" sz="1400" dirty="0">
                          <a:effectLst/>
                        </a:rPr>
                        <a:t>2 /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dirty="0">
                          <a:effectLst/>
                        </a:rPr>
                        <a:t>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tc>
                  <a:txBody>
                    <a:bodyPr/>
                    <a:lstStyle/>
                    <a:p>
                      <a:pPr algn="ctr">
                        <a:lnSpc>
                          <a:spcPct val="107000"/>
                        </a:lnSpc>
                        <a:spcBef>
                          <a:spcPts val="500"/>
                        </a:spcBef>
                        <a:spcAft>
                          <a:spcPts val="500"/>
                        </a:spcAft>
                        <a:tabLst>
                          <a:tab pos="540385" algn="l"/>
                        </a:tabLst>
                      </a:pPr>
                      <a:r>
                        <a:rPr lang="en-GB" sz="1400" b="1" dirty="0">
                          <a:effectLst/>
                        </a:rPr>
                        <a:t>50/50</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44000" marB="144000" anchor="ctr"/>
                </a:tc>
                <a:extLst>
                  <a:ext uri="{0D108BD9-81ED-4DB2-BD59-A6C34878D82A}">
                    <a16:rowId xmlns:a16="http://schemas.microsoft.com/office/drawing/2014/main" val="2259529866"/>
                  </a:ext>
                </a:extLst>
              </a:tr>
            </a:tbl>
          </a:graphicData>
        </a:graphic>
      </p:graphicFrame>
      <p:sp>
        <p:nvSpPr>
          <p:cNvPr id="4" name="Slide Number Placeholder 3">
            <a:extLst>
              <a:ext uri="{FF2B5EF4-FFF2-40B4-BE49-F238E27FC236}">
                <a16:creationId xmlns:a16="http://schemas.microsoft.com/office/drawing/2014/main" id="{7167B91F-B3F7-4D7A-B4E2-7E6FCFDE1045}"/>
              </a:ext>
            </a:extLst>
          </p:cNvPr>
          <p:cNvSpPr>
            <a:spLocks noGrp="1"/>
          </p:cNvSpPr>
          <p:nvPr>
            <p:ph type="sldNum" sz="quarter" idx="12"/>
          </p:nvPr>
        </p:nvSpPr>
        <p:spPr>
          <a:xfrm>
            <a:off x="0" y="6494463"/>
            <a:ext cx="2133600" cy="365125"/>
          </a:xfrm>
          <a:prstGeom prst="rect">
            <a:avLst/>
          </a:prstGeom>
        </p:spPr>
        <p:txBody>
          <a:bodyPr/>
          <a:lstStyle>
            <a:defPPr>
              <a:defRPr lang="en-US"/>
            </a:defPPr>
            <a:lvl1pPr marL="0" algn="l" defTabSz="914400" rtl="0" eaLnBrk="1" latinLnBrk="0" hangingPunct="1">
              <a:defRPr sz="1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97383A-60EC-4720-B4F7-3F8B7072D89A}" type="slidenum">
              <a:rPr lang="en-GB" smtClean="0"/>
              <a:pPr/>
              <a:t>8</a:t>
            </a:fld>
            <a:endParaRPr lang="en-GB" dirty="0"/>
          </a:p>
        </p:txBody>
      </p:sp>
      <p:sp>
        <p:nvSpPr>
          <p:cNvPr id="9" name="Rectangle 8">
            <a:extLst>
              <a:ext uri="{FF2B5EF4-FFF2-40B4-BE49-F238E27FC236}">
                <a16:creationId xmlns:a16="http://schemas.microsoft.com/office/drawing/2014/main" id="{2B5A2BD0-ECBD-4A0F-8346-94F7B181F702}"/>
              </a:ext>
            </a:extLst>
          </p:cNvPr>
          <p:cNvSpPr/>
          <p:nvPr/>
        </p:nvSpPr>
        <p:spPr>
          <a:xfrm>
            <a:off x="8760296" y="1772816"/>
            <a:ext cx="1872208" cy="432048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38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5F33-912F-4DF1-BC9B-1AC63793AEE8}"/>
              </a:ext>
            </a:extLst>
          </p:cNvPr>
          <p:cNvSpPr>
            <a:spLocks noGrp="1"/>
          </p:cNvSpPr>
          <p:nvPr>
            <p:ph type="title"/>
          </p:nvPr>
        </p:nvSpPr>
        <p:spPr>
          <a:xfrm>
            <a:off x="265314" y="586014"/>
            <a:ext cx="8229600" cy="1498178"/>
          </a:xfrm>
        </p:spPr>
        <p:txBody>
          <a:bodyPr>
            <a:normAutofit/>
          </a:bodyPr>
          <a:lstStyle/>
          <a:p>
            <a:pPr algn="ctr"/>
            <a:r>
              <a:rPr lang="en-GB" dirty="0"/>
              <a:t>Assessment methods - </a:t>
            </a:r>
            <a:r>
              <a:rPr lang="en-GB" i="1" dirty="0"/>
              <a:t>EPA</a:t>
            </a:r>
          </a:p>
        </p:txBody>
      </p:sp>
      <p:sp>
        <p:nvSpPr>
          <p:cNvPr id="3" name="Content Placeholder 2">
            <a:extLst>
              <a:ext uri="{FF2B5EF4-FFF2-40B4-BE49-F238E27FC236}">
                <a16:creationId xmlns:a16="http://schemas.microsoft.com/office/drawing/2014/main" id="{52575EE0-2AD7-4861-94B1-8182D4FE1A04}"/>
              </a:ext>
            </a:extLst>
          </p:cNvPr>
          <p:cNvSpPr>
            <a:spLocks noGrp="1"/>
          </p:cNvSpPr>
          <p:nvPr>
            <p:ph idx="1"/>
          </p:nvPr>
        </p:nvSpPr>
        <p:spPr>
          <a:xfrm>
            <a:off x="759687" y="2420888"/>
            <a:ext cx="8229600" cy="2808312"/>
          </a:xfrm>
        </p:spPr>
        <p:txBody>
          <a:bodyPr>
            <a:normAutofit/>
          </a:bodyPr>
          <a:lstStyle/>
          <a:p>
            <a:pPr>
              <a:buFont typeface="Wingdings" panose="05000000000000000000" pitchFamily="2" charset="2"/>
              <a:buChar char="§"/>
            </a:pPr>
            <a:r>
              <a:rPr lang="en-GB" u="sng" dirty="0">
                <a:solidFill>
                  <a:srgbClr val="000000"/>
                </a:solidFill>
                <a:latin typeface="Arial" panose="020B0604020202020204" pitchFamily="34" charset="0"/>
              </a:rPr>
              <a:t>W</a:t>
            </a:r>
            <a:r>
              <a:rPr lang="en-GB" i="0" u="sng" strike="noStrike" baseline="0" dirty="0">
                <a:solidFill>
                  <a:srgbClr val="000000"/>
                </a:solidFill>
                <a:latin typeface="Arial" panose="020B0604020202020204" pitchFamily="34" charset="0"/>
              </a:rPr>
              <a:t>ork-based portfolio</a:t>
            </a:r>
            <a:r>
              <a:rPr lang="en-GB" i="0" u="none" strike="noStrike" baseline="0" dirty="0">
                <a:solidFill>
                  <a:srgbClr val="000000"/>
                </a:solidFill>
                <a:latin typeface="Arial" panose="020B0604020202020204" pitchFamily="34" charset="0"/>
              </a:rPr>
              <a:t> </a:t>
            </a:r>
            <a:r>
              <a:rPr lang="en-GB" b="0" i="0" u="none" strike="noStrike" baseline="0" dirty="0">
                <a:solidFill>
                  <a:srgbClr val="000000"/>
                </a:solidFill>
                <a:latin typeface="+mn-lt"/>
              </a:rPr>
              <a:t>including ten individual pieces of </a:t>
            </a:r>
            <a:r>
              <a:rPr lang="en-GB" i="0" u="none" strike="noStrike" baseline="0" dirty="0">
                <a:solidFill>
                  <a:srgbClr val="000000"/>
                </a:solidFill>
                <a:latin typeface="+mn-lt"/>
              </a:rPr>
              <a:t>evidence</a:t>
            </a:r>
            <a:r>
              <a:rPr lang="en-GB" b="0" dirty="0">
                <a:solidFill>
                  <a:srgbClr val="000000"/>
                </a:solidFill>
                <a:latin typeface="+mn-lt"/>
              </a:rPr>
              <a:t>,</a:t>
            </a:r>
            <a:r>
              <a:rPr lang="en-GB" b="0" i="0" u="none" strike="noStrike" baseline="0" dirty="0">
                <a:solidFill>
                  <a:srgbClr val="000000"/>
                </a:solidFill>
                <a:latin typeface="+mn-lt"/>
              </a:rPr>
              <a:t> </a:t>
            </a:r>
            <a:r>
              <a:rPr lang="en-GB" i="0" u="none" strike="noStrike" baseline="0" dirty="0">
                <a:solidFill>
                  <a:schemeClr val="tx1"/>
                </a:solidFill>
                <a:latin typeface="+mn-lt"/>
              </a:rPr>
              <a:t>KSB</a:t>
            </a:r>
            <a:r>
              <a:rPr lang="en-GB" b="0" i="0" u="none" strike="noStrike" baseline="0" dirty="0">
                <a:solidFill>
                  <a:srgbClr val="000000"/>
                </a:solidFill>
                <a:latin typeface="+mn-lt"/>
              </a:rPr>
              <a:t>s-mapped; </a:t>
            </a:r>
            <a:r>
              <a:rPr lang="en-GB" b="0" dirty="0">
                <a:solidFill>
                  <a:schemeClr val="tx1"/>
                </a:solidFill>
                <a:latin typeface="+mn-lt"/>
              </a:rPr>
              <a:t>online platform (more details in the handbook)</a:t>
            </a:r>
            <a:endParaRPr lang="en-GB" b="0" i="0" strike="noStrike" baseline="0" dirty="0">
              <a:solidFill>
                <a:srgbClr val="000000"/>
              </a:solidFill>
              <a:latin typeface="+mn-lt"/>
            </a:endParaRPr>
          </a:p>
          <a:p>
            <a:pPr>
              <a:buFont typeface="Wingdings" panose="05000000000000000000" pitchFamily="2" charset="2"/>
              <a:buChar char="§"/>
            </a:pPr>
            <a:r>
              <a:rPr lang="en-GB" dirty="0">
                <a:solidFill>
                  <a:srgbClr val="000000"/>
                </a:solidFill>
                <a:latin typeface="Arial" panose="020B0604020202020204" pitchFamily="34" charset="0"/>
              </a:rPr>
              <a:t>Presentation </a:t>
            </a:r>
            <a:r>
              <a:rPr lang="en-GB" b="0" dirty="0">
                <a:solidFill>
                  <a:srgbClr val="000000"/>
                </a:solidFill>
                <a:latin typeface="Arial" panose="020B0604020202020204" pitchFamily="34" charset="0"/>
              </a:rPr>
              <a:t>inc. Q&amp;A</a:t>
            </a:r>
            <a:endParaRPr lang="en-GB" b="0" dirty="0">
              <a:solidFill>
                <a:schemeClr val="bg1">
                  <a:lumMod val="75000"/>
                </a:schemeClr>
              </a:solidFill>
              <a:latin typeface="Arial" panose="020B0604020202020204" pitchFamily="34" charset="0"/>
            </a:endParaRPr>
          </a:p>
          <a:p>
            <a:pPr>
              <a:buFont typeface="Wingdings" panose="05000000000000000000" pitchFamily="2" charset="2"/>
              <a:buChar char="§"/>
            </a:pPr>
            <a:r>
              <a:rPr lang="en-GB" b="0" dirty="0">
                <a:solidFill>
                  <a:schemeClr val="tx1"/>
                </a:solidFill>
              </a:rPr>
              <a:t>In addition, a few </a:t>
            </a:r>
            <a:r>
              <a:rPr lang="en-GB" dirty="0">
                <a:solidFill>
                  <a:schemeClr val="tx1"/>
                </a:solidFill>
              </a:rPr>
              <a:t>Coursework</a:t>
            </a:r>
          </a:p>
        </p:txBody>
      </p:sp>
      <p:sp>
        <p:nvSpPr>
          <p:cNvPr id="4" name="Slide Number Placeholder 3">
            <a:extLst>
              <a:ext uri="{FF2B5EF4-FFF2-40B4-BE49-F238E27FC236}">
                <a16:creationId xmlns:a16="http://schemas.microsoft.com/office/drawing/2014/main" id="{16D49E4E-46E6-4365-9DFB-FF484DB941F7}"/>
              </a:ext>
            </a:extLst>
          </p:cNvPr>
          <p:cNvSpPr>
            <a:spLocks noGrp="1"/>
          </p:cNvSpPr>
          <p:nvPr>
            <p:ph type="sldNum" sz="quarter" idx="12"/>
          </p:nvPr>
        </p:nvSpPr>
        <p:spPr>
          <a:xfrm>
            <a:off x="0" y="6494463"/>
            <a:ext cx="2133600" cy="365125"/>
          </a:xfrm>
          <a:prstGeom prst="rect">
            <a:avLst/>
          </a:prstGeom>
        </p:spPr>
        <p:txBody>
          <a:bodyPr/>
          <a:lstStyle>
            <a:defPPr>
              <a:defRPr lang="en-US"/>
            </a:defPPr>
            <a:lvl1pPr marL="0" algn="l" defTabSz="914400" rtl="0" eaLnBrk="1" latinLnBrk="0" hangingPunct="1">
              <a:defRPr sz="1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97383A-60EC-4720-B4F7-3F8B7072D89A}" type="slidenum">
              <a:rPr lang="en-GB" smtClean="0"/>
              <a:pPr/>
              <a:t>9</a:t>
            </a:fld>
            <a:endParaRPr lang="en-GB" dirty="0"/>
          </a:p>
        </p:txBody>
      </p:sp>
    </p:spTree>
    <p:extLst>
      <p:ext uri="{BB962C8B-B14F-4D97-AF65-F5344CB8AC3E}">
        <p14:creationId xmlns:p14="http://schemas.microsoft.com/office/powerpoint/2010/main" val="702483564"/>
      </p:ext>
    </p:extLst>
  </p:cSld>
  <p:clrMapOvr>
    <a:masterClrMapping/>
  </p:clrMapOvr>
</p:sld>
</file>

<file path=ppt/theme/theme1.xml><?xml version="1.0" encoding="utf-8"?>
<a:theme xmlns:a="http://schemas.openxmlformats.org/drawingml/2006/main" name="Title screen 1">
  <a:themeElements>
    <a:clrScheme name="Custom 2">
      <a:dk1>
        <a:srgbClr val="000000"/>
      </a:dk1>
      <a:lt1>
        <a:srgbClr val="FFFFFF"/>
      </a:lt1>
      <a:dk2>
        <a:srgbClr val="564891"/>
      </a:dk2>
      <a:lt2>
        <a:srgbClr val="832C7E"/>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DC0EE7FA-A2CB-0A45-9C1B-68B768C96860}"/>
    </a:ext>
  </a:extLst>
</a:theme>
</file>

<file path=ppt/theme/theme10.xml><?xml version="1.0" encoding="utf-8"?>
<a:theme xmlns:a="http://schemas.openxmlformats.org/drawingml/2006/main" name="Rise image slides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FC08F88C-2E5C-2046-97C7-EC1367307D5B}"/>
    </a:ext>
  </a:extLst>
</a:theme>
</file>

<file path=ppt/theme/theme11.xml><?xml version="1.0" encoding="utf-8"?>
<a:theme xmlns:a="http://schemas.openxmlformats.org/drawingml/2006/main" name="Rise image slides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A0C15E6F-7E77-D34F-B793-2ED697B2986C}"/>
    </a:ext>
  </a:extLst>
</a:theme>
</file>

<file path=ppt/theme/theme12.xml><?xml version="1.0" encoding="utf-8"?>
<a:theme xmlns:a="http://schemas.openxmlformats.org/drawingml/2006/main" name="Campus image slides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B623D00E-4508-9F4D-A97C-5CA6924465DE}"/>
    </a:ext>
  </a:extLst>
</a:theme>
</file>

<file path=ppt/theme/theme13.xml><?xml version="1.0" encoding="utf-8"?>
<a:theme xmlns:a="http://schemas.openxmlformats.org/drawingml/2006/main" name="Campus slides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18A106B2-0D44-EF4D-A247-C851071ED86F}"/>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cree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DF09B6E1-51B8-784F-AFD9-D76B85C42488}"/>
    </a:ext>
  </a:extLst>
</a:theme>
</file>

<file path=ppt/theme/theme3.xml><?xml version="1.0" encoding="utf-8"?>
<a:theme xmlns:a="http://schemas.openxmlformats.org/drawingml/2006/main" name="Generic 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0B0F17E7-8D82-C845-813F-CC8C538CC875}"/>
    </a:ext>
  </a:extLst>
</a:theme>
</file>

<file path=ppt/theme/theme4.xml><?xml version="1.0" encoding="utf-8"?>
<a:theme xmlns:a="http://schemas.openxmlformats.org/drawingml/2006/main" name="Generic 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B124146B-7777-DC4D-9D3B-4716F8550848}"/>
    </a:ext>
  </a:extLst>
</a:theme>
</file>

<file path=ppt/theme/theme5.xml><?xml version="1.0" encoding="utf-8"?>
<a:theme xmlns:a="http://schemas.openxmlformats.org/drawingml/2006/main" name="Generic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CB50BE24-A5B9-2041-A395-148F12D4E0D2}"/>
    </a:ext>
  </a:extLst>
</a:theme>
</file>

<file path=ppt/theme/theme6.xml><?xml version="1.0" encoding="utf-8"?>
<a:theme xmlns:a="http://schemas.openxmlformats.org/drawingml/2006/main" name="Generic slid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1A7B85D1-AD4E-8744-B237-FA88AA6495D3}"/>
    </a:ext>
  </a:extLst>
</a:theme>
</file>

<file path=ppt/theme/theme7.xml><?xml version="1.0" encoding="utf-8"?>
<a:theme xmlns:a="http://schemas.openxmlformats.org/drawingml/2006/main" name="Generic slidem - Plain whit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8A8B36BB-4AFF-AF43-8177-F1C778E0B39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4BEAD765-C622-0849-99D8-DD98845A0C61}"/>
    </a:ext>
  </a:extLst>
</a:theme>
</file>

<file path=ppt/theme/theme9.xml><?xml version="1.0" encoding="utf-8"?>
<a:theme xmlns:a="http://schemas.openxmlformats.org/drawingml/2006/main" name="Rise image sildes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7-2122-SJ-SRO-October Open Day Collateral-Presentation template_V2" id="{8FECA04F-175B-9D48-88CA-59B9329C8354}" vid="{164881CE-5C53-B74D-9EC4-696519319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74664383A873448E085422CDE828BD" ma:contentTypeVersion="14" ma:contentTypeDescription="Create a new document." ma:contentTypeScope="" ma:versionID="57c4ae1b3cc1f5a9b9bd2b5d9e46105c">
  <xsd:schema xmlns:xsd="http://www.w3.org/2001/XMLSchema" xmlns:xs="http://www.w3.org/2001/XMLSchema" xmlns:p="http://schemas.microsoft.com/office/2006/metadata/properties" xmlns:ns3="265d22e4-8ff5-4752-afeb-0f01bc9ea83d" xmlns:ns4="205e5b56-7121-4307-b16b-422c1a4e6d50" targetNamespace="http://schemas.microsoft.com/office/2006/metadata/properties" ma:root="true" ma:fieldsID="73a76810d2423f74ffb437092983f705" ns3:_="" ns4:_="">
    <xsd:import namespace="265d22e4-8ff5-4752-afeb-0f01bc9ea83d"/>
    <xsd:import namespace="205e5b56-7121-4307-b16b-422c1a4e6d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5d22e4-8ff5-4752-afeb-0f01bc9ea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5e5b56-7121-4307-b16b-422c1a4e6d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32E02C-6A7E-42F4-B332-6A2C73566EA5}">
  <ds:schemaRefs>
    <ds:schemaRef ds:uri="http://schemas.microsoft.com/sharepoint/v3/contenttype/forms"/>
  </ds:schemaRefs>
</ds:datastoreItem>
</file>

<file path=customXml/itemProps2.xml><?xml version="1.0" encoding="utf-8"?>
<ds:datastoreItem xmlns:ds="http://schemas.openxmlformats.org/officeDocument/2006/customXml" ds:itemID="{84F43253-AB9F-4A2A-BC15-A9C6A9A62A92}">
  <ds:schemaRefs>
    <ds:schemaRef ds:uri="205e5b56-7121-4307-b16b-422c1a4e6d50"/>
    <ds:schemaRef ds:uri="http://purl.org/dc/terms/"/>
    <ds:schemaRef ds:uri="265d22e4-8ff5-4752-afeb-0f01bc9ea83d"/>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F56086E-DB57-4454-BEC3-C274CBDAC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5d22e4-8ff5-4752-afeb-0f01bc9ea83d"/>
    <ds:schemaRef ds:uri="205e5b56-7121-4307-b16b-422c1a4e6d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017-2122-SJ-SRO-October Open Day Collateral-Presentation template_V2</Template>
  <TotalTime>17379</TotalTime>
  <Words>2141</Words>
  <Application>Microsoft Office PowerPoint</Application>
  <PresentationFormat>Widescreen</PresentationFormat>
  <Paragraphs>367</Paragraphs>
  <Slides>28</Slides>
  <Notes>7</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28</vt:i4>
      </vt:variant>
    </vt:vector>
  </HeadingPairs>
  <TitlesOfParts>
    <vt:vector size="51" baseType="lpstr">
      <vt:lpstr>Arial</vt:lpstr>
      <vt:lpstr>Arial</vt:lpstr>
      <vt:lpstr>Calibri</vt:lpstr>
      <vt:lpstr>Calibri Light</vt:lpstr>
      <vt:lpstr>Century Gothic</vt:lpstr>
      <vt:lpstr>Courier New</vt:lpstr>
      <vt:lpstr>GilroyRegular</vt:lpstr>
      <vt:lpstr>Symbol</vt:lpstr>
      <vt:lpstr>System Font Regular</vt:lpstr>
      <vt:lpstr>Wingdings</vt:lpstr>
      <vt:lpstr>Title screen 1</vt:lpstr>
      <vt:lpstr>Title screen 2</vt:lpstr>
      <vt:lpstr>Generic slide 1</vt:lpstr>
      <vt:lpstr>Generic slide 2</vt:lpstr>
      <vt:lpstr>Generic slide 3</vt:lpstr>
      <vt:lpstr>Generic slide 4</vt:lpstr>
      <vt:lpstr>Generic slidem - Plain white 4</vt:lpstr>
      <vt:lpstr>5_Custom Design</vt:lpstr>
      <vt:lpstr>Rise image sildes 1</vt:lpstr>
      <vt:lpstr>Rise image slides 2</vt:lpstr>
      <vt:lpstr>Rise image slides 4</vt:lpstr>
      <vt:lpstr>Campus image slides 1</vt:lpstr>
      <vt:lpstr>Campus slides 2</vt:lpstr>
      <vt:lpstr>Acoustics Technician Apprenticeship </vt:lpstr>
      <vt:lpstr>PowerPoint Presentation</vt:lpstr>
      <vt:lpstr>PowerPoint Presentation</vt:lpstr>
      <vt:lpstr>PowerPoint Presentation</vt:lpstr>
      <vt:lpstr>Acoustics </vt:lpstr>
      <vt:lpstr>Course Structure </vt:lpstr>
      <vt:lpstr>Year Credit Structure </vt:lpstr>
      <vt:lpstr>Course structure &amp; Assessment</vt:lpstr>
      <vt:lpstr>Assessment methods - EPA</vt:lpstr>
      <vt:lpstr>Entry Requirements</vt:lpstr>
      <vt:lpstr>Funding</vt:lpstr>
      <vt:lpstr>PowerPoint Presentation</vt:lpstr>
      <vt:lpstr>Digital Apprenticeship Service</vt:lpstr>
      <vt:lpstr>PowerPoint Presentation</vt:lpstr>
      <vt:lpstr>Apprenticeship Systems</vt:lpstr>
      <vt:lpstr>APTEM: E-Portfolio</vt:lpstr>
      <vt:lpstr>The 20% - To be logged on OneFile</vt:lpstr>
      <vt:lpstr>20% off the Job Training </vt:lpstr>
      <vt:lpstr>PowerPoint Presentation</vt:lpstr>
      <vt:lpstr>Attendance is important and MANDATORY!</vt:lpstr>
      <vt:lpstr>Recruitment Journey</vt:lpstr>
      <vt:lpstr>Support</vt:lpstr>
      <vt:lpstr>PowerPoint Presentation</vt:lpstr>
      <vt:lpstr>PowerPoint Presentation</vt:lpstr>
      <vt:lpstr>Apprenticeship standards (SBC)</vt:lpstr>
      <vt:lpstr>LSBU Apprenticeship Standards</vt:lpstr>
      <vt:lpstr>PowerPoint Presentation</vt:lpstr>
      <vt:lpstr>Thank you  </vt:lpstr>
    </vt:vector>
  </TitlesOfParts>
  <Company>London South Bank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Joann,</dc:creator>
  <cp:lastModifiedBy>Cunningham, Garrett 5</cp:lastModifiedBy>
  <cp:revision>154</cp:revision>
  <dcterms:created xsi:type="dcterms:W3CDTF">2021-09-08T16:37:27Z</dcterms:created>
  <dcterms:modified xsi:type="dcterms:W3CDTF">2022-05-10T15:14:43Z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0x0101004874664383A873448E085422CDE828BD</vt:lpwstr>
  </property>
</Properties>
</file>